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4"/>
  </p:sldMasterIdLst>
  <p:notesMasterIdLst>
    <p:notesMasterId r:id="rId19"/>
  </p:notesMasterIdLst>
  <p:handoutMasterIdLst>
    <p:handoutMasterId r:id="rId20"/>
  </p:handoutMasterIdLst>
  <p:sldIdLst>
    <p:sldId id="438" r:id="rId5"/>
    <p:sldId id="290" r:id="rId6"/>
    <p:sldId id="276" r:id="rId7"/>
    <p:sldId id="316" r:id="rId8"/>
    <p:sldId id="440" r:id="rId9"/>
    <p:sldId id="261" r:id="rId10"/>
    <p:sldId id="264" r:id="rId11"/>
    <p:sldId id="338" r:id="rId12"/>
    <p:sldId id="441" r:id="rId13"/>
    <p:sldId id="439" r:id="rId14"/>
    <p:sldId id="443" r:id="rId15"/>
    <p:sldId id="444" r:id="rId16"/>
    <p:sldId id="445" r:id="rId17"/>
    <p:sldId id="289" r:id="rId18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  <p:cmAuthor id="4" name="Mirla Pérez" initials="MP" lastIdx="1" clrIdx="3">
    <p:extLst>
      <p:ext uri="{19B8F6BF-5375-455C-9EA6-DF929625EA0E}">
        <p15:presenceInfo xmlns:p15="http://schemas.microsoft.com/office/powerpoint/2012/main" userId="f87f75baf85ae16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A7B481-18DA-4C25-A4D6-8A57B0EB13B2}" v="154" dt="2021-04-19T20:52:44.4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583" autoAdjust="0"/>
  </p:normalViewPr>
  <p:slideViewPr>
    <p:cSldViewPr snapToGrid="0">
      <p:cViewPr varScale="1">
        <p:scale>
          <a:sx n="60" d="100"/>
          <a:sy n="60" d="100"/>
        </p:scale>
        <p:origin x="1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la Pérez" userId="f87f75baf85ae16e" providerId="LiveId" clId="{2CA7B481-18DA-4C25-A4D6-8A57B0EB13B2}"/>
    <pc:docChg chg="undo custSel addSld delSld modSld sldOrd delMainMaster">
      <pc:chgData name="Mirla Pérez" userId="f87f75baf85ae16e" providerId="LiveId" clId="{2CA7B481-18DA-4C25-A4D6-8A57B0EB13B2}" dt="2021-04-19T20:52:44.427" v="1187"/>
      <pc:docMkLst>
        <pc:docMk/>
      </pc:docMkLst>
      <pc:sldChg chg="del">
        <pc:chgData name="Mirla Pérez" userId="f87f75baf85ae16e" providerId="LiveId" clId="{2CA7B481-18DA-4C25-A4D6-8A57B0EB13B2}" dt="2021-04-19T19:21:02.018" v="324" actId="47"/>
        <pc:sldMkLst>
          <pc:docMk/>
          <pc:sldMk cId="579544162" sldId="260"/>
        </pc:sldMkLst>
      </pc:sldChg>
      <pc:sldChg chg="addSp delSp modSp mod ord setBg modClrScheme chgLayout">
        <pc:chgData name="Mirla Pérez" userId="f87f75baf85ae16e" providerId="LiveId" clId="{2CA7B481-18DA-4C25-A4D6-8A57B0EB13B2}" dt="2021-04-19T20:01:50.347" v="631" actId="14100"/>
        <pc:sldMkLst>
          <pc:docMk/>
          <pc:sldMk cId="1560391589" sldId="261"/>
        </pc:sldMkLst>
        <pc:spChg chg="mod">
          <ac:chgData name="Mirla Pérez" userId="f87f75baf85ae16e" providerId="LiveId" clId="{2CA7B481-18DA-4C25-A4D6-8A57B0EB13B2}" dt="2021-04-19T19:58:14.762" v="600" actId="21"/>
          <ac:spMkLst>
            <pc:docMk/>
            <pc:sldMk cId="1560391589" sldId="261"/>
            <ac:spMk id="10" creationId="{00000000-0000-0000-0000-000000000000}"/>
          </ac:spMkLst>
        </pc:spChg>
        <pc:spChg chg="del">
          <ac:chgData name="Mirla Pérez" userId="f87f75baf85ae16e" providerId="LiveId" clId="{2CA7B481-18DA-4C25-A4D6-8A57B0EB13B2}" dt="2021-04-19T19:39:17.753" v="454" actId="26606"/>
          <ac:spMkLst>
            <pc:docMk/>
            <pc:sldMk cId="1560391589" sldId="261"/>
            <ac:spMk id="11" creationId="{00000000-0000-0000-0000-000000000000}"/>
          </ac:spMkLst>
        </pc:spChg>
        <pc:spChg chg="add del mod ord">
          <ac:chgData name="Mirla Pérez" userId="f87f75baf85ae16e" providerId="LiveId" clId="{2CA7B481-18DA-4C25-A4D6-8A57B0EB13B2}" dt="2021-04-19T19:57:27.550" v="596" actId="700"/>
          <ac:spMkLst>
            <pc:docMk/>
            <pc:sldMk cId="1560391589" sldId="261"/>
            <ac:spMk id="14" creationId="{356C1CB1-5B12-4B78-A527-A5D18BEB263B}"/>
          </ac:spMkLst>
        </pc:spChg>
        <pc:spChg chg="add del mod ord">
          <ac:chgData name="Mirla Pérez" userId="f87f75baf85ae16e" providerId="LiveId" clId="{2CA7B481-18DA-4C25-A4D6-8A57B0EB13B2}" dt="2021-04-19T19:57:27.550" v="596" actId="700"/>
          <ac:spMkLst>
            <pc:docMk/>
            <pc:sldMk cId="1560391589" sldId="261"/>
            <ac:spMk id="15" creationId="{73DDB4BC-1BD9-48D6-873E-2B7FA1693797}"/>
          </ac:spMkLst>
        </pc:spChg>
        <pc:spChg chg="add del mod ord">
          <ac:chgData name="Mirla Pérez" userId="f87f75baf85ae16e" providerId="LiveId" clId="{2CA7B481-18DA-4C25-A4D6-8A57B0EB13B2}" dt="2021-04-19T19:57:27.550" v="596" actId="700"/>
          <ac:spMkLst>
            <pc:docMk/>
            <pc:sldMk cId="1560391589" sldId="261"/>
            <ac:spMk id="16" creationId="{4BFD9041-7423-4351-AD16-81EB3006CEF6}"/>
          </ac:spMkLst>
        </pc:spChg>
        <pc:spChg chg="add del mod">
          <ac:chgData name="Mirla Pérez" userId="f87f75baf85ae16e" providerId="LiveId" clId="{2CA7B481-18DA-4C25-A4D6-8A57B0EB13B2}" dt="2021-04-19T19:42:08.786" v="506" actId="12084"/>
          <ac:spMkLst>
            <pc:docMk/>
            <pc:sldMk cId="1560391589" sldId="261"/>
            <ac:spMk id="17" creationId="{DA9D53AC-B13D-4745-9319-61EB05189089}"/>
          </ac:spMkLst>
        </pc:spChg>
        <pc:spChg chg="add del mod">
          <ac:chgData name="Mirla Pérez" userId="f87f75baf85ae16e" providerId="LiveId" clId="{2CA7B481-18DA-4C25-A4D6-8A57B0EB13B2}" dt="2021-04-19T20:01:47.366" v="630" actId="21"/>
          <ac:spMkLst>
            <pc:docMk/>
            <pc:sldMk cId="1560391589" sldId="261"/>
            <ac:spMk id="18" creationId="{9AFA3A80-D467-4F09-A570-2BB8CE4E02D0}"/>
          </ac:spMkLst>
        </pc:spChg>
        <pc:grpChg chg="del">
          <ac:chgData name="Mirla Pérez" userId="f87f75baf85ae16e" providerId="LiveId" clId="{2CA7B481-18DA-4C25-A4D6-8A57B0EB13B2}" dt="2021-04-19T19:35:26.061" v="396" actId="478"/>
          <ac:grpSpMkLst>
            <pc:docMk/>
            <pc:sldMk cId="1560391589" sldId="261"/>
            <ac:grpSpMk id="9" creationId="{00000000-0000-0000-0000-000000000000}"/>
          </ac:grpSpMkLst>
        </pc:grpChg>
        <pc:graphicFrameChg chg="add del mod">
          <ac:chgData name="Mirla Pérez" userId="f87f75baf85ae16e" providerId="LiveId" clId="{2CA7B481-18DA-4C25-A4D6-8A57B0EB13B2}" dt="2021-04-19T20:00:58.197" v="626" actId="21"/>
          <ac:graphicFrameMkLst>
            <pc:docMk/>
            <pc:sldMk cId="1560391589" sldId="261"/>
            <ac:graphicFrameMk id="12" creationId="{E574F2CB-CD00-4FCC-9471-B4AF4AB2F13E}"/>
          </ac:graphicFrameMkLst>
        </pc:graphicFrameChg>
        <pc:graphicFrameChg chg="add mod modGraphic">
          <ac:chgData name="Mirla Pérez" userId="f87f75baf85ae16e" providerId="LiveId" clId="{2CA7B481-18DA-4C25-A4D6-8A57B0EB13B2}" dt="2021-04-19T20:01:50.347" v="631" actId="14100"/>
          <ac:graphicFrameMkLst>
            <pc:docMk/>
            <pc:sldMk cId="1560391589" sldId="261"/>
            <ac:graphicFrameMk id="13" creationId="{A77F313A-E778-481B-97BA-49A6578BD5F2}"/>
          </ac:graphicFrameMkLst>
        </pc:graphicFrameChg>
      </pc:sldChg>
      <pc:sldChg chg="del ord">
        <pc:chgData name="Mirla Pérez" userId="f87f75baf85ae16e" providerId="LiveId" clId="{2CA7B481-18DA-4C25-A4D6-8A57B0EB13B2}" dt="2021-04-19T19:51:35.891" v="551" actId="47"/>
        <pc:sldMkLst>
          <pc:docMk/>
          <pc:sldMk cId="546020335" sldId="263"/>
        </pc:sldMkLst>
      </pc:sldChg>
      <pc:sldChg chg="addSp delSp modSp mod ord modClrScheme chgLayout">
        <pc:chgData name="Mirla Pérez" userId="f87f75baf85ae16e" providerId="LiveId" clId="{2CA7B481-18DA-4C25-A4D6-8A57B0EB13B2}" dt="2021-04-19T19:54:07.347" v="577" actId="255"/>
        <pc:sldMkLst>
          <pc:docMk/>
          <pc:sldMk cId="766146714" sldId="264"/>
        </pc:sldMkLst>
        <pc:spChg chg="del mod">
          <ac:chgData name="Mirla Pérez" userId="f87f75baf85ae16e" providerId="LiveId" clId="{2CA7B481-18DA-4C25-A4D6-8A57B0EB13B2}" dt="2021-04-19T19:52:44.360" v="562"/>
          <ac:spMkLst>
            <pc:docMk/>
            <pc:sldMk cId="766146714" sldId="264"/>
            <ac:spMk id="10" creationId="{00000000-0000-0000-0000-000000000000}"/>
          </ac:spMkLst>
        </pc:spChg>
        <pc:spChg chg="mod ord">
          <ac:chgData name="Mirla Pérez" userId="f87f75baf85ae16e" providerId="LiveId" clId="{2CA7B481-18DA-4C25-A4D6-8A57B0EB13B2}" dt="2021-04-19T19:53:43.801" v="570" actId="1076"/>
          <ac:spMkLst>
            <pc:docMk/>
            <pc:sldMk cId="766146714" sldId="264"/>
            <ac:spMk id="11" creationId="{00000000-0000-0000-0000-000000000000}"/>
          </ac:spMkLst>
        </pc:spChg>
        <pc:spChg chg="add mod">
          <ac:chgData name="Mirla Pérez" userId="f87f75baf85ae16e" providerId="LiveId" clId="{2CA7B481-18DA-4C25-A4D6-8A57B0EB13B2}" dt="2021-04-19T19:54:07.347" v="577" actId="255"/>
          <ac:spMkLst>
            <pc:docMk/>
            <pc:sldMk cId="766146714" sldId="264"/>
            <ac:spMk id="13" creationId="{F4A56A61-EB0F-498D-A79E-43354A816705}"/>
          </ac:spMkLst>
        </pc:spChg>
        <pc:grpChg chg="del mod">
          <ac:chgData name="Mirla Pérez" userId="f87f75baf85ae16e" providerId="LiveId" clId="{2CA7B481-18DA-4C25-A4D6-8A57B0EB13B2}" dt="2021-04-19T19:52:44.359" v="560" actId="478"/>
          <ac:grpSpMkLst>
            <pc:docMk/>
            <pc:sldMk cId="766146714" sldId="264"/>
            <ac:grpSpMk id="9" creationId="{00000000-0000-0000-0000-000000000000}"/>
          </ac:grpSpMkLst>
        </pc:grpChg>
        <pc:picChg chg="mod">
          <ac:chgData name="Mirla Pérez" userId="f87f75baf85ae16e" providerId="LiveId" clId="{2CA7B481-18DA-4C25-A4D6-8A57B0EB13B2}" dt="2021-04-19T19:53:37.533" v="569" actId="26606"/>
          <ac:picMkLst>
            <pc:docMk/>
            <pc:sldMk cId="766146714" sldId="264"/>
            <ac:picMk id="12" creationId="{00000000-0000-0000-0000-000000000000}"/>
          </ac:picMkLst>
        </pc:picChg>
      </pc:sldChg>
      <pc:sldChg chg="del">
        <pc:chgData name="Mirla Pérez" userId="f87f75baf85ae16e" providerId="LiveId" clId="{2CA7B481-18DA-4C25-A4D6-8A57B0EB13B2}" dt="2021-04-19T19:21:02.018" v="324" actId="47"/>
        <pc:sldMkLst>
          <pc:docMk/>
          <pc:sldMk cId="2229781406" sldId="265"/>
        </pc:sldMkLst>
      </pc:sldChg>
      <pc:sldChg chg="del ord">
        <pc:chgData name="Mirla Pérez" userId="f87f75baf85ae16e" providerId="LiveId" clId="{2CA7B481-18DA-4C25-A4D6-8A57B0EB13B2}" dt="2021-04-19T20:06:22.267" v="738" actId="47"/>
        <pc:sldMkLst>
          <pc:docMk/>
          <pc:sldMk cId="1383794478" sldId="266"/>
        </pc:sldMkLst>
      </pc:sldChg>
      <pc:sldChg chg="del">
        <pc:chgData name="Mirla Pérez" userId="f87f75baf85ae16e" providerId="LiveId" clId="{2CA7B481-18DA-4C25-A4D6-8A57B0EB13B2}" dt="2021-04-19T19:21:02.018" v="324" actId="47"/>
        <pc:sldMkLst>
          <pc:docMk/>
          <pc:sldMk cId="675989246" sldId="268"/>
        </pc:sldMkLst>
      </pc:sldChg>
      <pc:sldChg chg="del">
        <pc:chgData name="Mirla Pérez" userId="f87f75baf85ae16e" providerId="LiveId" clId="{2CA7B481-18DA-4C25-A4D6-8A57B0EB13B2}" dt="2021-04-19T19:21:02.018" v="324" actId="47"/>
        <pc:sldMkLst>
          <pc:docMk/>
          <pc:sldMk cId="1129331066" sldId="271"/>
        </pc:sldMkLst>
      </pc:sldChg>
      <pc:sldChg chg="del">
        <pc:chgData name="Mirla Pérez" userId="f87f75baf85ae16e" providerId="LiveId" clId="{2CA7B481-18DA-4C25-A4D6-8A57B0EB13B2}" dt="2021-04-19T19:21:02.018" v="324" actId="47"/>
        <pc:sldMkLst>
          <pc:docMk/>
          <pc:sldMk cId="3002527640" sldId="272"/>
        </pc:sldMkLst>
      </pc:sldChg>
      <pc:sldChg chg="del">
        <pc:chgData name="Mirla Pérez" userId="f87f75baf85ae16e" providerId="LiveId" clId="{2CA7B481-18DA-4C25-A4D6-8A57B0EB13B2}" dt="2021-04-19T19:03:17.690" v="156" actId="47"/>
        <pc:sldMkLst>
          <pc:docMk/>
          <pc:sldMk cId="1386799731" sldId="273"/>
        </pc:sldMkLst>
      </pc:sldChg>
      <pc:sldChg chg="del">
        <pc:chgData name="Mirla Pérez" userId="f87f75baf85ae16e" providerId="LiveId" clId="{2CA7B481-18DA-4C25-A4D6-8A57B0EB13B2}" dt="2021-04-19T19:21:02.018" v="324" actId="47"/>
        <pc:sldMkLst>
          <pc:docMk/>
          <pc:sldMk cId="3411715613" sldId="274"/>
        </pc:sldMkLst>
      </pc:sldChg>
      <pc:sldChg chg="delSp modSp mod">
        <pc:chgData name="Mirla Pérez" userId="f87f75baf85ae16e" providerId="LiveId" clId="{2CA7B481-18DA-4C25-A4D6-8A57B0EB13B2}" dt="2021-04-19T19:07:08.309" v="263" actId="20577"/>
        <pc:sldMkLst>
          <pc:docMk/>
          <pc:sldMk cId="707235762" sldId="276"/>
        </pc:sldMkLst>
        <pc:spChg chg="mod">
          <ac:chgData name="Mirla Pérez" userId="f87f75baf85ae16e" providerId="LiveId" clId="{2CA7B481-18DA-4C25-A4D6-8A57B0EB13B2}" dt="2021-04-19T19:06:05.052" v="233" actId="122"/>
          <ac:spMkLst>
            <pc:docMk/>
            <pc:sldMk cId="707235762" sldId="276"/>
            <ac:spMk id="3" creationId="{6002F139-264F-4B41-B39A-9E8B2901E164}"/>
          </ac:spMkLst>
        </pc:spChg>
        <pc:spChg chg="mod">
          <ac:chgData name="Mirla Pérez" userId="f87f75baf85ae16e" providerId="LiveId" clId="{2CA7B481-18DA-4C25-A4D6-8A57B0EB13B2}" dt="2021-04-19T19:07:08.309" v="263" actId="20577"/>
          <ac:spMkLst>
            <pc:docMk/>
            <pc:sldMk cId="707235762" sldId="276"/>
            <ac:spMk id="4" creationId="{5ECC3DCE-4CD8-4370-8B3F-47DEAB635ED9}"/>
          </ac:spMkLst>
        </pc:spChg>
        <pc:picChg chg="del">
          <ac:chgData name="Mirla Pérez" userId="f87f75baf85ae16e" providerId="LiveId" clId="{2CA7B481-18DA-4C25-A4D6-8A57B0EB13B2}" dt="2021-04-19T19:03:21.223" v="157" actId="478"/>
          <ac:picMkLst>
            <pc:docMk/>
            <pc:sldMk cId="707235762" sldId="276"/>
            <ac:picMk id="2" creationId="{7DBF2700-A3ED-4C91-93F6-5D51CFAA3B56}"/>
          </ac:picMkLst>
        </pc:picChg>
      </pc:sldChg>
      <pc:sldChg chg="del">
        <pc:chgData name="Mirla Pérez" userId="f87f75baf85ae16e" providerId="LiveId" clId="{2CA7B481-18DA-4C25-A4D6-8A57B0EB13B2}" dt="2021-04-19T19:21:02.018" v="324" actId="47"/>
        <pc:sldMkLst>
          <pc:docMk/>
          <pc:sldMk cId="1514970978" sldId="278"/>
        </pc:sldMkLst>
      </pc:sldChg>
      <pc:sldChg chg="modSp mod">
        <pc:chgData name="Mirla Pérez" userId="f87f75baf85ae16e" providerId="LiveId" clId="{2CA7B481-18DA-4C25-A4D6-8A57B0EB13B2}" dt="2021-04-19T19:03:07.377" v="155" actId="20577"/>
        <pc:sldMkLst>
          <pc:docMk/>
          <pc:sldMk cId="3173535405" sldId="290"/>
        </pc:sldMkLst>
        <pc:spChg chg="mod">
          <ac:chgData name="Mirla Pérez" userId="f87f75baf85ae16e" providerId="LiveId" clId="{2CA7B481-18DA-4C25-A4D6-8A57B0EB13B2}" dt="2021-04-19T19:03:07.377" v="155" actId="20577"/>
          <ac:spMkLst>
            <pc:docMk/>
            <pc:sldMk cId="3173535405" sldId="290"/>
            <ac:spMk id="3" creationId="{1C954176-1A2D-47B9-B195-FB21407C0471}"/>
          </ac:spMkLst>
        </pc:spChg>
      </pc:sldChg>
      <pc:sldChg chg="del">
        <pc:chgData name="Mirla Pérez" userId="f87f75baf85ae16e" providerId="LiveId" clId="{2CA7B481-18DA-4C25-A4D6-8A57B0EB13B2}" dt="2021-04-19T19:21:02.018" v="324" actId="47"/>
        <pc:sldMkLst>
          <pc:docMk/>
          <pc:sldMk cId="941523198" sldId="306"/>
        </pc:sldMkLst>
      </pc:sldChg>
      <pc:sldChg chg="addSp delSp modSp del mod modClrScheme chgLayout">
        <pc:chgData name="Mirla Pérez" userId="f87f75baf85ae16e" providerId="LiveId" clId="{2CA7B481-18DA-4C25-A4D6-8A57B0EB13B2}" dt="2021-04-19T19:35:15.012" v="395" actId="47"/>
        <pc:sldMkLst>
          <pc:docMk/>
          <pc:sldMk cId="2871657528" sldId="315"/>
        </pc:sldMkLst>
        <pc:spChg chg="add del mod ord">
          <ac:chgData name="Mirla Pérez" userId="f87f75baf85ae16e" providerId="LiveId" clId="{2CA7B481-18DA-4C25-A4D6-8A57B0EB13B2}" dt="2021-04-19T19:07:54.912" v="265" actId="700"/>
          <ac:spMkLst>
            <pc:docMk/>
            <pc:sldMk cId="2871657528" sldId="315"/>
            <ac:spMk id="2" creationId="{E7B1220B-6935-4DE7-AAFB-1DAB1A4A3BAC}"/>
          </ac:spMkLst>
        </pc:spChg>
        <pc:spChg chg="mod ord">
          <ac:chgData name="Mirla Pérez" userId="f87f75baf85ae16e" providerId="LiveId" clId="{2CA7B481-18DA-4C25-A4D6-8A57B0EB13B2}" dt="2021-04-19T19:09:57.133" v="267" actId="700"/>
          <ac:spMkLst>
            <pc:docMk/>
            <pc:sldMk cId="2871657528" sldId="315"/>
            <ac:spMk id="3" creationId="{6002F139-264F-4B41-B39A-9E8B2901E164}"/>
          </ac:spMkLst>
        </pc:spChg>
        <pc:spChg chg="mod ord">
          <ac:chgData name="Mirla Pérez" userId="f87f75baf85ae16e" providerId="LiveId" clId="{2CA7B481-18DA-4C25-A4D6-8A57B0EB13B2}" dt="2021-04-19T19:09:57.133" v="267" actId="700"/>
          <ac:spMkLst>
            <pc:docMk/>
            <pc:sldMk cId="2871657528" sldId="315"/>
            <ac:spMk id="4" creationId="{5ECC3DCE-4CD8-4370-8B3F-47DEAB635ED9}"/>
          </ac:spMkLst>
        </pc:spChg>
        <pc:spChg chg="add del mod ord">
          <ac:chgData name="Mirla Pérez" userId="f87f75baf85ae16e" providerId="LiveId" clId="{2CA7B481-18DA-4C25-A4D6-8A57B0EB13B2}" dt="2021-04-19T19:09:57.133" v="267" actId="700"/>
          <ac:spMkLst>
            <pc:docMk/>
            <pc:sldMk cId="2871657528" sldId="315"/>
            <ac:spMk id="5" creationId="{B1ECE80C-AD99-49D9-A182-8EAD252980C9}"/>
          </ac:spMkLst>
        </pc:spChg>
        <pc:spChg chg="add mod ord">
          <ac:chgData name="Mirla Pérez" userId="f87f75baf85ae16e" providerId="LiveId" clId="{2CA7B481-18DA-4C25-A4D6-8A57B0EB13B2}" dt="2021-04-19T19:09:57.133" v="267" actId="700"/>
          <ac:spMkLst>
            <pc:docMk/>
            <pc:sldMk cId="2871657528" sldId="315"/>
            <ac:spMk id="6" creationId="{F5A6C491-83BC-4ADA-80F9-B65A61B7CC26}"/>
          </ac:spMkLst>
        </pc:spChg>
        <pc:spChg chg="add mod ord">
          <ac:chgData name="Mirla Pérez" userId="f87f75baf85ae16e" providerId="LiveId" clId="{2CA7B481-18DA-4C25-A4D6-8A57B0EB13B2}" dt="2021-04-19T19:09:57.133" v="267" actId="700"/>
          <ac:spMkLst>
            <pc:docMk/>
            <pc:sldMk cId="2871657528" sldId="315"/>
            <ac:spMk id="7" creationId="{3D1DE154-3A57-4563-9D6D-1832AD49C3AE}"/>
          </ac:spMkLst>
        </pc:spChg>
        <pc:picChg chg="mod ord modCrop">
          <ac:chgData name="Mirla Pérez" userId="f87f75baf85ae16e" providerId="LiveId" clId="{2CA7B481-18DA-4C25-A4D6-8A57B0EB13B2}" dt="2021-04-19T19:09:57.133" v="267" actId="700"/>
          <ac:picMkLst>
            <pc:docMk/>
            <pc:sldMk cId="2871657528" sldId="315"/>
            <ac:picMk id="8" creationId="{CAF6DEFE-89A8-41A6-840D-AAC2553A193A}"/>
          </ac:picMkLst>
        </pc:picChg>
      </pc:sldChg>
      <pc:sldChg chg="addSp delSp modSp mod ord setBg modClrScheme chgLayout">
        <pc:chgData name="Mirla Pérez" userId="f87f75baf85ae16e" providerId="LiveId" clId="{2CA7B481-18DA-4C25-A4D6-8A57B0EB13B2}" dt="2021-04-19T19:34:33.368" v="393" actId="20577"/>
        <pc:sldMkLst>
          <pc:docMk/>
          <pc:sldMk cId="213980782" sldId="316"/>
        </pc:sldMkLst>
        <pc:spChg chg="add del mod ord">
          <ac:chgData name="Mirla Pérez" userId="f87f75baf85ae16e" providerId="LiveId" clId="{2CA7B481-18DA-4C25-A4D6-8A57B0EB13B2}" dt="2021-04-19T19:27:15.627" v="336" actId="26606"/>
          <ac:spMkLst>
            <pc:docMk/>
            <pc:sldMk cId="213980782" sldId="316"/>
            <ac:spMk id="2" creationId="{CF548967-BD97-4920-9090-CA9FB3FF4B63}"/>
          </ac:spMkLst>
        </pc:spChg>
        <pc:spChg chg="add del mod ord">
          <ac:chgData name="Mirla Pérez" userId="f87f75baf85ae16e" providerId="LiveId" clId="{2CA7B481-18DA-4C25-A4D6-8A57B0EB13B2}" dt="2021-04-19T19:27:15.627" v="336" actId="26606"/>
          <ac:spMkLst>
            <pc:docMk/>
            <pc:sldMk cId="213980782" sldId="316"/>
            <ac:spMk id="4" creationId="{CE13EEB0-E0B2-4679-AF88-7717F8354CF6}"/>
          </ac:spMkLst>
        </pc:spChg>
        <pc:spChg chg="add del mod ord">
          <ac:chgData name="Mirla Pérez" userId="f87f75baf85ae16e" providerId="LiveId" clId="{2CA7B481-18DA-4C25-A4D6-8A57B0EB13B2}" dt="2021-04-19T19:27:15.627" v="336" actId="26606"/>
          <ac:spMkLst>
            <pc:docMk/>
            <pc:sldMk cId="213980782" sldId="316"/>
            <ac:spMk id="6" creationId="{BEAB3170-A36F-4EEB-ACE9-44D0065AABDB}"/>
          </ac:spMkLst>
        </pc:spChg>
        <pc:spChg chg="add del mod">
          <ac:chgData name="Mirla Pérez" userId="f87f75baf85ae16e" providerId="LiveId" clId="{2CA7B481-18DA-4C25-A4D6-8A57B0EB13B2}" dt="2021-04-19T19:27:15.577" v="335" actId="26606"/>
          <ac:spMkLst>
            <pc:docMk/>
            <pc:sldMk cId="213980782" sldId="316"/>
            <ac:spMk id="11" creationId="{E36B82FE-85BC-444A-8D6C-2A34B6CFFBC7}"/>
          </ac:spMkLst>
        </pc:spChg>
        <pc:spChg chg="add del mod">
          <ac:chgData name="Mirla Pérez" userId="f87f75baf85ae16e" providerId="LiveId" clId="{2CA7B481-18DA-4C25-A4D6-8A57B0EB13B2}" dt="2021-04-19T19:27:15.577" v="335" actId="26606"/>
          <ac:spMkLst>
            <pc:docMk/>
            <pc:sldMk cId="213980782" sldId="316"/>
            <ac:spMk id="13" creationId="{E5267D10-58C0-4847-B102-E73EEBA8FD45}"/>
          </ac:spMkLst>
        </pc:spChg>
        <pc:spChg chg="add mod">
          <ac:chgData name="Mirla Pérez" userId="f87f75baf85ae16e" providerId="LiveId" clId="{2CA7B481-18DA-4C25-A4D6-8A57B0EB13B2}" dt="2021-04-19T19:32:59.522" v="380" actId="26606"/>
          <ac:spMkLst>
            <pc:docMk/>
            <pc:sldMk cId="213980782" sldId="316"/>
            <ac:spMk id="15" creationId="{5DB40D73-E488-495A-B9CA-109B34971376}"/>
          </ac:spMkLst>
        </pc:spChg>
        <pc:spChg chg="add mod">
          <ac:chgData name="Mirla Pérez" userId="f87f75baf85ae16e" providerId="LiveId" clId="{2CA7B481-18DA-4C25-A4D6-8A57B0EB13B2}" dt="2021-04-19T19:34:18.476" v="390" actId="20577"/>
          <ac:spMkLst>
            <pc:docMk/>
            <pc:sldMk cId="213980782" sldId="316"/>
            <ac:spMk id="17" creationId="{753CD56D-F546-4F35-A585-63FC8BF4C0CA}"/>
          </ac:spMkLst>
        </pc:spChg>
        <pc:spChg chg="add del mod">
          <ac:chgData name="Mirla Pérez" userId="f87f75baf85ae16e" providerId="LiveId" clId="{2CA7B481-18DA-4C25-A4D6-8A57B0EB13B2}" dt="2021-04-19T19:32:33.449" v="369" actId="26606"/>
          <ac:spMkLst>
            <pc:docMk/>
            <pc:sldMk cId="213980782" sldId="316"/>
            <ac:spMk id="20" creationId="{0B261D68-97B6-4D3E-891A-42C92A16C07A}"/>
          </ac:spMkLst>
        </pc:spChg>
        <pc:spChg chg="add del mod">
          <ac:chgData name="Mirla Pérez" userId="f87f75baf85ae16e" providerId="LiveId" clId="{2CA7B481-18DA-4C25-A4D6-8A57B0EB13B2}" dt="2021-04-19T19:32:46.319" v="371" actId="26606"/>
          <ac:spMkLst>
            <pc:docMk/>
            <pc:sldMk cId="213980782" sldId="316"/>
            <ac:spMk id="22" creationId="{C4913866-381B-4E4E-99A6-FEA2E5D8F122}"/>
          </ac:spMkLst>
        </pc:spChg>
        <pc:spChg chg="add del mod">
          <ac:chgData name="Mirla Pérez" userId="f87f75baf85ae16e" providerId="LiveId" clId="{2CA7B481-18DA-4C25-A4D6-8A57B0EB13B2}" dt="2021-04-19T19:32:50.087" v="373" actId="26606"/>
          <ac:spMkLst>
            <pc:docMk/>
            <pc:sldMk cId="213980782" sldId="316"/>
            <ac:spMk id="24" creationId="{0B261D68-97B6-4D3E-891A-42C92A16C07A}"/>
          </ac:spMkLst>
        </pc:spChg>
        <pc:spChg chg="add del mod">
          <ac:chgData name="Mirla Pérez" userId="f87f75baf85ae16e" providerId="LiveId" clId="{2CA7B481-18DA-4C25-A4D6-8A57B0EB13B2}" dt="2021-04-19T19:32:56.038" v="375" actId="26606"/>
          <ac:spMkLst>
            <pc:docMk/>
            <pc:sldMk cId="213980782" sldId="316"/>
            <ac:spMk id="26" creationId="{FC5BBA80-F8E2-4DF0-9364-EBDCE6280974}"/>
          </ac:spMkLst>
        </pc:spChg>
        <pc:graphicFrameChg chg="mod modGraphic">
          <ac:chgData name="Mirla Pérez" userId="f87f75baf85ae16e" providerId="LiveId" clId="{2CA7B481-18DA-4C25-A4D6-8A57B0EB13B2}" dt="2021-04-19T19:34:33.368" v="393" actId="20577"/>
          <ac:graphicFrameMkLst>
            <pc:docMk/>
            <pc:sldMk cId="213980782" sldId="316"/>
            <ac:graphicFrameMk id="5" creationId="{FF8DB942-522B-4C41-B113-E742FB3CA9A6}"/>
          </ac:graphicFrameMkLst>
        </pc:graphicFrameChg>
        <pc:picChg chg="del">
          <ac:chgData name="Mirla Pérez" userId="f87f75baf85ae16e" providerId="LiveId" clId="{2CA7B481-18DA-4C25-A4D6-8A57B0EB13B2}" dt="2021-04-19T19:11:18.082" v="268" actId="478"/>
          <ac:picMkLst>
            <pc:docMk/>
            <pc:sldMk cId="213980782" sldId="316"/>
            <ac:picMk id="3" creationId="{A3596BA5-C77F-428C-B5BC-040A152113F5}"/>
          </ac:picMkLst>
        </pc:picChg>
      </pc:sldChg>
      <pc:sldChg chg="del">
        <pc:chgData name="Mirla Pérez" userId="f87f75baf85ae16e" providerId="LiveId" clId="{2CA7B481-18DA-4C25-A4D6-8A57B0EB13B2}" dt="2021-04-19T19:21:02.018" v="324" actId="47"/>
        <pc:sldMkLst>
          <pc:docMk/>
          <pc:sldMk cId="607738264" sldId="319"/>
        </pc:sldMkLst>
      </pc:sldChg>
      <pc:sldChg chg="del">
        <pc:chgData name="Mirla Pérez" userId="f87f75baf85ae16e" providerId="LiveId" clId="{2CA7B481-18DA-4C25-A4D6-8A57B0EB13B2}" dt="2021-04-19T19:21:02.018" v="324" actId="47"/>
        <pc:sldMkLst>
          <pc:docMk/>
          <pc:sldMk cId="1296748056" sldId="325"/>
        </pc:sldMkLst>
      </pc:sldChg>
      <pc:sldChg chg="del">
        <pc:chgData name="Mirla Pérez" userId="f87f75baf85ae16e" providerId="LiveId" clId="{2CA7B481-18DA-4C25-A4D6-8A57B0EB13B2}" dt="2021-04-19T19:21:02.018" v="324" actId="47"/>
        <pc:sldMkLst>
          <pc:docMk/>
          <pc:sldMk cId="872497063" sldId="327"/>
        </pc:sldMkLst>
      </pc:sldChg>
      <pc:sldChg chg="del">
        <pc:chgData name="Mirla Pérez" userId="f87f75baf85ae16e" providerId="LiveId" clId="{2CA7B481-18DA-4C25-A4D6-8A57B0EB13B2}" dt="2021-04-19T19:21:02.018" v="324" actId="47"/>
        <pc:sldMkLst>
          <pc:docMk/>
          <pc:sldMk cId="224502969" sldId="334"/>
        </pc:sldMkLst>
      </pc:sldChg>
      <pc:sldChg chg="del">
        <pc:chgData name="Mirla Pérez" userId="f87f75baf85ae16e" providerId="LiveId" clId="{2CA7B481-18DA-4C25-A4D6-8A57B0EB13B2}" dt="2021-04-19T19:21:02.018" v="324" actId="47"/>
        <pc:sldMkLst>
          <pc:docMk/>
          <pc:sldMk cId="1769624855" sldId="335"/>
        </pc:sldMkLst>
      </pc:sldChg>
      <pc:sldChg chg="del">
        <pc:chgData name="Mirla Pérez" userId="f87f75baf85ae16e" providerId="LiveId" clId="{2CA7B481-18DA-4C25-A4D6-8A57B0EB13B2}" dt="2021-04-19T19:21:02.018" v="324" actId="47"/>
        <pc:sldMkLst>
          <pc:docMk/>
          <pc:sldMk cId="1583910682" sldId="336"/>
        </pc:sldMkLst>
      </pc:sldChg>
      <pc:sldChg chg="delSp del mod ord">
        <pc:chgData name="Mirla Pérez" userId="f87f75baf85ae16e" providerId="LiveId" clId="{2CA7B481-18DA-4C25-A4D6-8A57B0EB13B2}" dt="2021-04-19T19:51:53.972" v="554" actId="47"/>
        <pc:sldMkLst>
          <pc:docMk/>
          <pc:sldMk cId="431139159" sldId="337"/>
        </pc:sldMkLst>
        <pc:grpChg chg="del">
          <ac:chgData name="Mirla Pérez" userId="f87f75baf85ae16e" providerId="LiveId" clId="{2CA7B481-18DA-4C25-A4D6-8A57B0EB13B2}" dt="2021-04-19T19:43:16.223" v="509" actId="478"/>
          <ac:grpSpMkLst>
            <pc:docMk/>
            <pc:sldMk cId="431139159" sldId="337"/>
            <ac:grpSpMk id="9" creationId="{00000000-0000-0000-0000-000000000000}"/>
          </ac:grpSpMkLst>
        </pc:grpChg>
      </pc:sldChg>
      <pc:sldChg chg="delSp modSp mod ord">
        <pc:chgData name="Mirla Pérez" userId="f87f75baf85ae16e" providerId="LiveId" clId="{2CA7B481-18DA-4C25-A4D6-8A57B0EB13B2}" dt="2021-04-19T19:56:25.929" v="592" actId="1076"/>
        <pc:sldMkLst>
          <pc:docMk/>
          <pc:sldMk cId="1338920858" sldId="338"/>
        </pc:sldMkLst>
        <pc:spChg chg="del">
          <ac:chgData name="Mirla Pérez" userId="f87f75baf85ae16e" providerId="LiveId" clId="{2CA7B481-18DA-4C25-A4D6-8A57B0EB13B2}" dt="2021-04-19T19:55:01.842" v="581" actId="478"/>
          <ac:spMkLst>
            <pc:docMk/>
            <pc:sldMk cId="1338920858" sldId="338"/>
            <ac:spMk id="2" creationId="{00000000-0000-0000-0000-000000000000}"/>
          </ac:spMkLst>
        </pc:spChg>
        <pc:spChg chg="mod">
          <ac:chgData name="Mirla Pérez" userId="f87f75baf85ae16e" providerId="LiveId" clId="{2CA7B481-18DA-4C25-A4D6-8A57B0EB13B2}" dt="2021-04-19T19:55:11.209" v="582" actId="6549"/>
          <ac:spMkLst>
            <pc:docMk/>
            <pc:sldMk cId="1338920858" sldId="338"/>
            <ac:spMk id="6" creationId="{00000000-0000-0000-0000-000000000000}"/>
          </ac:spMkLst>
        </pc:spChg>
        <pc:spChg chg="mod">
          <ac:chgData name="Mirla Pérez" userId="f87f75baf85ae16e" providerId="LiveId" clId="{2CA7B481-18DA-4C25-A4D6-8A57B0EB13B2}" dt="2021-04-19T19:56:03.188" v="591" actId="14100"/>
          <ac:spMkLst>
            <pc:docMk/>
            <pc:sldMk cId="1338920858" sldId="338"/>
            <ac:spMk id="10" creationId="{00000000-0000-0000-0000-000000000000}"/>
          </ac:spMkLst>
        </pc:spChg>
        <pc:grpChg chg="del">
          <ac:chgData name="Mirla Pérez" userId="f87f75baf85ae16e" providerId="LiveId" clId="{2CA7B481-18DA-4C25-A4D6-8A57B0EB13B2}" dt="2021-04-19T19:55:17.751" v="583" actId="21"/>
          <ac:grpSpMkLst>
            <pc:docMk/>
            <pc:sldMk cId="1338920858" sldId="338"/>
            <ac:grpSpMk id="9" creationId="{00000000-0000-0000-0000-000000000000}"/>
          </ac:grpSpMkLst>
        </pc:grpChg>
        <pc:picChg chg="mod">
          <ac:chgData name="Mirla Pérez" userId="f87f75baf85ae16e" providerId="LiveId" clId="{2CA7B481-18DA-4C25-A4D6-8A57B0EB13B2}" dt="2021-04-19T19:56:25.929" v="592" actId="1076"/>
          <ac:picMkLst>
            <pc:docMk/>
            <pc:sldMk cId="1338920858" sldId="338"/>
            <ac:picMk id="11" creationId="{00000000-0000-0000-0000-000000000000}"/>
          </ac:picMkLst>
        </pc:picChg>
      </pc:sldChg>
      <pc:sldChg chg="del">
        <pc:chgData name="Mirla Pérez" userId="f87f75baf85ae16e" providerId="LiveId" clId="{2CA7B481-18DA-4C25-A4D6-8A57B0EB13B2}" dt="2021-04-19T19:21:02.018" v="324" actId="47"/>
        <pc:sldMkLst>
          <pc:docMk/>
          <pc:sldMk cId="3042341374" sldId="339"/>
        </pc:sldMkLst>
      </pc:sldChg>
      <pc:sldChg chg="del">
        <pc:chgData name="Mirla Pérez" userId="f87f75baf85ae16e" providerId="LiveId" clId="{2CA7B481-18DA-4C25-A4D6-8A57B0EB13B2}" dt="2021-04-19T19:21:02.018" v="324" actId="47"/>
        <pc:sldMkLst>
          <pc:docMk/>
          <pc:sldMk cId="2296758577" sldId="347"/>
        </pc:sldMkLst>
      </pc:sldChg>
      <pc:sldChg chg="del">
        <pc:chgData name="Mirla Pérez" userId="f87f75baf85ae16e" providerId="LiveId" clId="{2CA7B481-18DA-4C25-A4D6-8A57B0EB13B2}" dt="2021-04-19T19:21:02.018" v="324" actId="47"/>
        <pc:sldMkLst>
          <pc:docMk/>
          <pc:sldMk cId="2871860191" sldId="349"/>
        </pc:sldMkLst>
      </pc:sldChg>
      <pc:sldChg chg="del">
        <pc:chgData name="Mirla Pérez" userId="f87f75baf85ae16e" providerId="LiveId" clId="{2CA7B481-18DA-4C25-A4D6-8A57B0EB13B2}" dt="2021-04-19T19:21:02.018" v="324" actId="47"/>
        <pc:sldMkLst>
          <pc:docMk/>
          <pc:sldMk cId="2272558946" sldId="350"/>
        </pc:sldMkLst>
      </pc:sldChg>
      <pc:sldChg chg="del">
        <pc:chgData name="Mirla Pérez" userId="f87f75baf85ae16e" providerId="LiveId" clId="{2CA7B481-18DA-4C25-A4D6-8A57B0EB13B2}" dt="2021-04-19T19:21:02.018" v="324" actId="47"/>
        <pc:sldMkLst>
          <pc:docMk/>
          <pc:sldMk cId="3191497187" sldId="352"/>
        </pc:sldMkLst>
      </pc:sldChg>
      <pc:sldChg chg="del">
        <pc:chgData name="Mirla Pérez" userId="f87f75baf85ae16e" providerId="LiveId" clId="{2CA7B481-18DA-4C25-A4D6-8A57B0EB13B2}" dt="2021-04-19T19:21:02.018" v="324" actId="47"/>
        <pc:sldMkLst>
          <pc:docMk/>
          <pc:sldMk cId="436353876" sldId="353"/>
        </pc:sldMkLst>
      </pc:sldChg>
      <pc:sldChg chg="del">
        <pc:chgData name="Mirla Pérez" userId="f87f75baf85ae16e" providerId="LiveId" clId="{2CA7B481-18DA-4C25-A4D6-8A57B0EB13B2}" dt="2021-04-19T19:21:02.018" v="324" actId="47"/>
        <pc:sldMkLst>
          <pc:docMk/>
          <pc:sldMk cId="2575101777" sldId="354"/>
        </pc:sldMkLst>
      </pc:sldChg>
      <pc:sldChg chg="del">
        <pc:chgData name="Mirla Pérez" userId="f87f75baf85ae16e" providerId="LiveId" clId="{2CA7B481-18DA-4C25-A4D6-8A57B0EB13B2}" dt="2021-04-19T19:21:02.018" v="324" actId="47"/>
        <pc:sldMkLst>
          <pc:docMk/>
          <pc:sldMk cId="4220012195" sldId="355"/>
        </pc:sldMkLst>
      </pc:sldChg>
      <pc:sldChg chg="del">
        <pc:chgData name="Mirla Pérez" userId="f87f75baf85ae16e" providerId="LiveId" clId="{2CA7B481-18DA-4C25-A4D6-8A57B0EB13B2}" dt="2021-04-19T19:21:02.018" v="324" actId="47"/>
        <pc:sldMkLst>
          <pc:docMk/>
          <pc:sldMk cId="3074246849" sldId="356"/>
        </pc:sldMkLst>
      </pc:sldChg>
      <pc:sldChg chg="del">
        <pc:chgData name="Mirla Pérez" userId="f87f75baf85ae16e" providerId="LiveId" clId="{2CA7B481-18DA-4C25-A4D6-8A57B0EB13B2}" dt="2021-04-19T19:21:02.018" v="324" actId="47"/>
        <pc:sldMkLst>
          <pc:docMk/>
          <pc:sldMk cId="387321786" sldId="357"/>
        </pc:sldMkLst>
      </pc:sldChg>
      <pc:sldChg chg="del">
        <pc:chgData name="Mirla Pérez" userId="f87f75baf85ae16e" providerId="LiveId" clId="{2CA7B481-18DA-4C25-A4D6-8A57B0EB13B2}" dt="2021-04-19T19:21:02.018" v="324" actId="47"/>
        <pc:sldMkLst>
          <pc:docMk/>
          <pc:sldMk cId="848900951" sldId="358"/>
        </pc:sldMkLst>
      </pc:sldChg>
      <pc:sldChg chg="del">
        <pc:chgData name="Mirla Pérez" userId="f87f75baf85ae16e" providerId="LiveId" clId="{2CA7B481-18DA-4C25-A4D6-8A57B0EB13B2}" dt="2021-04-19T19:21:02.018" v="324" actId="47"/>
        <pc:sldMkLst>
          <pc:docMk/>
          <pc:sldMk cId="3992865560" sldId="360"/>
        </pc:sldMkLst>
      </pc:sldChg>
      <pc:sldChg chg="delSp modSp mod">
        <pc:chgData name="Mirla Pérez" userId="f87f75baf85ae16e" providerId="LiveId" clId="{2CA7B481-18DA-4C25-A4D6-8A57B0EB13B2}" dt="2021-04-19T19:02:30.910" v="126" actId="5793"/>
        <pc:sldMkLst>
          <pc:docMk/>
          <pc:sldMk cId="2131600842" sldId="438"/>
        </pc:sldMkLst>
        <pc:spChg chg="mod">
          <ac:chgData name="Mirla Pérez" userId="f87f75baf85ae16e" providerId="LiveId" clId="{2CA7B481-18DA-4C25-A4D6-8A57B0EB13B2}" dt="2021-04-19T19:02:30.910" v="126" actId="5793"/>
          <ac:spMkLst>
            <pc:docMk/>
            <pc:sldMk cId="2131600842" sldId="438"/>
            <ac:spMk id="2" creationId="{01253F3E-E6E8-4DEE-A6F6-D6A88FD391E3}"/>
          </ac:spMkLst>
        </pc:spChg>
        <pc:spChg chg="mod">
          <ac:chgData name="Mirla Pérez" userId="f87f75baf85ae16e" providerId="LiveId" clId="{2CA7B481-18DA-4C25-A4D6-8A57B0EB13B2}" dt="2021-04-19T19:02:09.433" v="119" actId="20577"/>
          <ac:spMkLst>
            <pc:docMk/>
            <pc:sldMk cId="2131600842" sldId="438"/>
            <ac:spMk id="3" creationId="{1C954176-1A2D-47B9-B195-FB21407C0471}"/>
          </ac:spMkLst>
        </pc:spChg>
        <pc:picChg chg="del">
          <ac:chgData name="Mirla Pérez" userId="f87f75baf85ae16e" providerId="LiveId" clId="{2CA7B481-18DA-4C25-A4D6-8A57B0EB13B2}" dt="2021-04-19T19:00:18.544" v="0" actId="478"/>
          <ac:picMkLst>
            <pc:docMk/>
            <pc:sldMk cId="2131600842" sldId="438"/>
            <ac:picMk id="6" creationId="{6010850C-E006-4B4C-995A-29F86088FC64}"/>
          </ac:picMkLst>
        </pc:picChg>
      </pc:sldChg>
      <pc:sldChg chg="addSp delSp modSp new del mod modClrScheme chgLayout">
        <pc:chgData name="Mirla Pérez" userId="f87f75baf85ae16e" providerId="LiveId" clId="{2CA7B481-18DA-4C25-A4D6-8A57B0EB13B2}" dt="2021-04-19T19:35:10.137" v="394" actId="47"/>
        <pc:sldMkLst>
          <pc:docMk/>
          <pc:sldMk cId="53577432" sldId="439"/>
        </pc:sldMkLst>
        <pc:spChg chg="del">
          <ac:chgData name="Mirla Pérez" userId="f87f75baf85ae16e" providerId="LiveId" clId="{2CA7B481-18DA-4C25-A4D6-8A57B0EB13B2}" dt="2021-04-19T19:15:21.033" v="270" actId="700"/>
          <ac:spMkLst>
            <pc:docMk/>
            <pc:sldMk cId="53577432" sldId="439"/>
            <ac:spMk id="2" creationId="{FA262EC8-1CE2-43BC-B422-44EB08D7C3B3}"/>
          </ac:spMkLst>
        </pc:spChg>
        <pc:spChg chg="del mod ord">
          <ac:chgData name="Mirla Pérez" userId="f87f75baf85ae16e" providerId="LiveId" clId="{2CA7B481-18DA-4C25-A4D6-8A57B0EB13B2}" dt="2021-04-19T19:15:21.033" v="270" actId="700"/>
          <ac:spMkLst>
            <pc:docMk/>
            <pc:sldMk cId="53577432" sldId="439"/>
            <ac:spMk id="3" creationId="{B26B5E1E-E31A-41E9-9D5A-A782560B704D}"/>
          </ac:spMkLst>
        </pc:spChg>
        <pc:spChg chg="del mod ord">
          <ac:chgData name="Mirla Pérez" userId="f87f75baf85ae16e" providerId="LiveId" clId="{2CA7B481-18DA-4C25-A4D6-8A57B0EB13B2}" dt="2021-04-19T19:15:21.033" v="270" actId="700"/>
          <ac:spMkLst>
            <pc:docMk/>
            <pc:sldMk cId="53577432" sldId="439"/>
            <ac:spMk id="4" creationId="{59F3DA75-37B7-418C-AA1E-ABA9D6629C33}"/>
          </ac:spMkLst>
        </pc:spChg>
        <pc:spChg chg="add mod ord">
          <ac:chgData name="Mirla Pérez" userId="f87f75baf85ae16e" providerId="LiveId" clId="{2CA7B481-18DA-4C25-A4D6-8A57B0EB13B2}" dt="2021-04-19T19:17:40.795" v="321" actId="20577"/>
          <ac:spMkLst>
            <pc:docMk/>
            <pc:sldMk cId="53577432" sldId="439"/>
            <ac:spMk id="5" creationId="{861AED7F-4351-4DA3-84A7-987CBC0C329F}"/>
          </ac:spMkLst>
        </pc:spChg>
        <pc:spChg chg="add mod ord">
          <ac:chgData name="Mirla Pérez" userId="f87f75baf85ae16e" providerId="LiveId" clId="{2CA7B481-18DA-4C25-A4D6-8A57B0EB13B2}" dt="2021-04-19T19:15:21.033" v="270" actId="700"/>
          <ac:spMkLst>
            <pc:docMk/>
            <pc:sldMk cId="53577432" sldId="439"/>
            <ac:spMk id="6" creationId="{9B22E183-B668-400B-9CCE-BE60109D28E2}"/>
          </ac:spMkLst>
        </pc:spChg>
        <pc:spChg chg="add mod ord">
          <ac:chgData name="Mirla Pérez" userId="f87f75baf85ae16e" providerId="LiveId" clId="{2CA7B481-18DA-4C25-A4D6-8A57B0EB13B2}" dt="2021-04-19T19:15:21.033" v="270" actId="700"/>
          <ac:spMkLst>
            <pc:docMk/>
            <pc:sldMk cId="53577432" sldId="439"/>
            <ac:spMk id="7" creationId="{2B9C7D31-D38B-4826-8D2A-A967992F083A}"/>
          </ac:spMkLst>
        </pc:spChg>
      </pc:sldChg>
      <pc:sldChg chg="addSp delSp modSp new mod modClrScheme chgLayout">
        <pc:chgData name="Mirla Pérez" userId="f87f75baf85ae16e" providerId="LiveId" clId="{2CA7B481-18DA-4C25-A4D6-8A57B0EB13B2}" dt="2021-04-19T20:05:31.463" v="737" actId="255"/>
        <pc:sldMkLst>
          <pc:docMk/>
          <pc:sldMk cId="3118423248" sldId="439"/>
        </pc:sldMkLst>
        <pc:spChg chg="del mod ord">
          <ac:chgData name="Mirla Pérez" userId="f87f75baf85ae16e" providerId="LiveId" clId="{2CA7B481-18DA-4C25-A4D6-8A57B0EB13B2}" dt="2021-04-19T19:44:37.813" v="511" actId="700"/>
          <ac:spMkLst>
            <pc:docMk/>
            <pc:sldMk cId="3118423248" sldId="439"/>
            <ac:spMk id="2" creationId="{CE82F533-3ACB-4411-8D29-EFD136EA3297}"/>
          </ac:spMkLst>
        </pc:spChg>
        <pc:spChg chg="del">
          <ac:chgData name="Mirla Pérez" userId="f87f75baf85ae16e" providerId="LiveId" clId="{2CA7B481-18DA-4C25-A4D6-8A57B0EB13B2}" dt="2021-04-19T19:44:37.813" v="511" actId="700"/>
          <ac:spMkLst>
            <pc:docMk/>
            <pc:sldMk cId="3118423248" sldId="439"/>
            <ac:spMk id="3" creationId="{FC6AC32F-1EC2-4772-9BAB-AFF4D223CACB}"/>
          </ac:spMkLst>
        </pc:spChg>
        <pc:spChg chg="del mod ord">
          <ac:chgData name="Mirla Pérez" userId="f87f75baf85ae16e" providerId="LiveId" clId="{2CA7B481-18DA-4C25-A4D6-8A57B0EB13B2}" dt="2021-04-19T19:44:37.813" v="511" actId="700"/>
          <ac:spMkLst>
            <pc:docMk/>
            <pc:sldMk cId="3118423248" sldId="439"/>
            <ac:spMk id="4" creationId="{81D43C87-2EDD-4220-864F-2D587F0C5E49}"/>
          </ac:spMkLst>
        </pc:spChg>
        <pc:spChg chg="add del mod ord">
          <ac:chgData name="Mirla Pérez" userId="f87f75baf85ae16e" providerId="LiveId" clId="{2CA7B481-18DA-4C25-A4D6-8A57B0EB13B2}" dt="2021-04-19T19:44:45.707" v="512" actId="26606"/>
          <ac:spMkLst>
            <pc:docMk/>
            <pc:sldMk cId="3118423248" sldId="439"/>
            <ac:spMk id="5" creationId="{4B0A3453-C80B-4314-ADA1-6DCA2CBCA337}"/>
          </ac:spMkLst>
        </pc:spChg>
        <pc:spChg chg="add del mod ord">
          <ac:chgData name="Mirla Pérez" userId="f87f75baf85ae16e" providerId="LiveId" clId="{2CA7B481-18DA-4C25-A4D6-8A57B0EB13B2}" dt="2021-04-19T19:44:45.707" v="512" actId="26606"/>
          <ac:spMkLst>
            <pc:docMk/>
            <pc:sldMk cId="3118423248" sldId="439"/>
            <ac:spMk id="6" creationId="{E7E20C66-3562-41FC-8902-36EDE314FD2B}"/>
          </ac:spMkLst>
        </pc:spChg>
        <pc:spChg chg="add mod">
          <ac:chgData name="Mirla Pérez" userId="f87f75baf85ae16e" providerId="LiveId" clId="{2CA7B481-18DA-4C25-A4D6-8A57B0EB13B2}" dt="2021-04-19T20:03:33.337" v="640" actId="26606"/>
          <ac:spMkLst>
            <pc:docMk/>
            <pc:sldMk cId="3118423248" sldId="439"/>
            <ac:spMk id="7" creationId="{2614790C-A991-4189-A511-B2B4F3A0C4D2}"/>
          </ac:spMkLst>
        </pc:spChg>
        <pc:spChg chg="add mod">
          <ac:chgData name="Mirla Pérez" userId="f87f75baf85ae16e" providerId="LiveId" clId="{2CA7B481-18DA-4C25-A4D6-8A57B0EB13B2}" dt="2021-04-19T20:03:33.337" v="640" actId="26606"/>
          <ac:spMkLst>
            <pc:docMk/>
            <pc:sldMk cId="3118423248" sldId="439"/>
            <ac:spMk id="11" creationId="{8C9A935A-743F-4553-833D-17C86FB8BC7E}"/>
          </ac:spMkLst>
        </pc:spChg>
        <pc:spChg chg="add del mod">
          <ac:chgData name="Mirla Pérez" userId="f87f75baf85ae16e" providerId="LiveId" clId="{2CA7B481-18DA-4C25-A4D6-8A57B0EB13B2}" dt="2021-04-19T19:47:29.001" v="548" actId="26606"/>
          <ac:spMkLst>
            <pc:docMk/>
            <pc:sldMk cId="3118423248" sldId="439"/>
            <ac:spMk id="13" creationId="{29FEAE82-0F44-4F0A-9625-005ED8239FB2}"/>
          </ac:spMkLst>
        </pc:spChg>
        <pc:spChg chg="add del mod">
          <ac:chgData name="Mirla Pérez" userId="f87f75baf85ae16e" providerId="LiveId" clId="{2CA7B481-18DA-4C25-A4D6-8A57B0EB13B2}" dt="2021-04-19T20:03:33.337" v="640" actId="26606"/>
          <ac:spMkLst>
            <pc:docMk/>
            <pc:sldMk cId="3118423248" sldId="439"/>
            <ac:spMk id="19" creationId="{CBF8CABA-1939-4E46-A2BA-3BD6723B7168}"/>
          </ac:spMkLst>
        </pc:spChg>
        <pc:spChg chg="add mod">
          <ac:chgData name="Mirla Pérez" userId="f87f75baf85ae16e" providerId="LiveId" clId="{2CA7B481-18DA-4C25-A4D6-8A57B0EB13B2}" dt="2021-04-19T20:05:31.463" v="737" actId="255"/>
          <ac:spMkLst>
            <pc:docMk/>
            <pc:sldMk cId="3118423248" sldId="439"/>
            <ac:spMk id="24" creationId="{7CD44AA7-1969-4687-9DFC-9BB00741ADC2}"/>
          </ac:spMkLst>
        </pc:spChg>
        <pc:picChg chg="add mod">
          <ac:chgData name="Mirla Pérez" userId="f87f75baf85ae16e" providerId="LiveId" clId="{2CA7B481-18DA-4C25-A4D6-8A57B0EB13B2}" dt="2021-04-19T20:03:33.337" v="640" actId="26606"/>
          <ac:picMkLst>
            <pc:docMk/>
            <pc:sldMk cId="3118423248" sldId="439"/>
            <ac:picMk id="15" creationId="{F2EEE67A-F758-43DF-ACD3-2CD4FB2239B8}"/>
          </ac:picMkLst>
        </pc:picChg>
      </pc:sldChg>
      <pc:sldChg chg="addSp delSp modSp new mod modClrScheme chgLayout">
        <pc:chgData name="Mirla Pérez" userId="f87f75baf85ae16e" providerId="LiveId" clId="{2CA7B481-18DA-4C25-A4D6-8A57B0EB13B2}" dt="2021-04-19T20:00:31.225" v="625" actId="6549"/>
        <pc:sldMkLst>
          <pc:docMk/>
          <pc:sldMk cId="1913658853" sldId="440"/>
        </pc:sldMkLst>
        <pc:spChg chg="del mod ord">
          <ac:chgData name="Mirla Pérez" userId="f87f75baf85ae16e" providerId="LiveId" clId="{2CA7B481-18DA-4C25-A4D6-8A57B0EB13B2}" dt="2021-04-19T19:57:55.404" v="598" actId="700"/>
          <ac:spMkLst>
            <pc:docMk/>
            <pc:sldMk cId="1913658853" sldId="440"/>
            <ac:spMk id="2" creationId="{A8D1A968-D023-4E90-A3F2-6688ECC33D65}"/>
          </ac:spMkLst>
        </pc:spChg>
        <pc:spChg chg="del mod ord">
          <ac:chgData name="Mirla Pérez" userId="f87f75baf85ae16e" providerId="LiveId" clId="{2CA7B481-18DA-4C25-A4D6-8A57B0EB13B2}" dt="2021-04-19T19:57:55.404" v="598" actId="700"/>
          <ac:spMkLst>
            <pc:docMk/>
            <pc:sldMk cId="1913658853" sldId="440"/>
            <ac:spMk id="3" creationId="{A61AEA06-AA91-443B-B2DB-E6964E657443}"/>
          </ac:spMkLst>
        </pc:spChg>
        <pc:spChg chg="del">
          <ac:chgData name="Mirla Pérez" userId="f87f75baf85ae16e" providerId="LiveId" clId="{2CA7B481-18DA-4C25-A4D6-8A57B0EB13B2}" dt="2021-04-19T19:57:55.404" v="598" actId="700"/>
          <ac:spMkLst>
            <pc:docMk/>
            <pc:sldMk cId="1913658853" sldId="440"/>
            <ac:spMk id="4" creationId="{093FA66F-3C9B-4FD0-9024-4C31B78E112E}"/>
          </ac:spMkLst>
        </pc:spChg>
        <pc:spChg chg="add del mod ord">
          <ac:chgData name="Mirla Pérez" userId="f87f75baf85ae16e" providerId="LiveId" clId="{2CA7B481-18DA-4C25-A4D6-8A57B0EB13B2}" dt="2021-04-19T19:58:06.751" v="599" actId="26606"/>
          <ac:spMkLst>
            <pc:docMk/>
            <pc:sldMk cId="1913658853" sldId="440"/>
            <ac:spMk id="5" creationId="{A7411C7A-78DF-4C8D-9C5A-52B7F9FCAFAC}"/>
          </ac:spMkLst>
        </pc:spChg>
        <pc:spChg chg="add del mod ord">
          <ac:chgData name="Mirla Pérez" userId="f87f75baf85ae16e" providerId="LiveId" clId="{2CA7B481-18DA-4C25-A4D6-8A57B0EB13B2}" dt="2021-04-19T19:58:06.751" v="599" actId="26606"/>
          <ac:spMkLst>
            <pc:docMk/>
            <pc:sldMk cId="1913658853" sldId="440"/>
            <ac:spMk id="6" creationId="{09B92082-7DEB-41DD-9B45-15C899E2AD37}"/>
          </ac:spMkLst>
        </pc:spChg>
        <pc:spChg chg="add del mod">
          <ac:chgData name="Mirla Pérez" userId="f87f75baf85ae16e" providerId="LiveId" clId="{2CA7B481-18DA-4C25-A4D6-8A57B0EB13B2}" dt="2021-04-19T20:00:08.396" v="619" actId="21"/>
          <ac:spMkLst>
            <pc:docMk/>
            <pc:sldMk cId="1913658853" sldId="440"/>
            <ac:spMk id="12" creationId="{43BBA00F-6128-4BE9-A88C-535BB667CB7B}"/>
          </ac:spMkLst>
        </pc:spChg>
        <pc:spChg chg="add mod">
          <ac:chgData name="Mirla Pérez" userId="f87f75baf85ae16e" providerId="LiveId" clId="{2CA7B481-18DA-4C25-A4D6-8A57B0EB13B2}" dt="2021-04-19T20:00:31.225" v="625" actId="6549"/>
          <ac:spMkLst>
            <pc:docMk/>
            <pc:sldMk cId="1913658853" sldId="440"/>
            <ac:spMk id="14" creationId="{2E8C24BB-5F7E-4763-B3BE-EAD04279FDDE}"/>
          </ac:spMkLst>
        </pc:spChg>
        <pc:picChg chg="add">
          <ac:chgData name="Mirla Pérez" userId="f87f75baf85ae16e" providerId="LiveId" clId="{2CA7B481-18DA-4C25-A4D6-8A57B0EB13B2}" dt="2021-04-19T19:58:06.751" v="599" actId="26606"/>
          <ac:picMkLst>
            <pc:docMk/>
            <pc:sldMk cId="1913658853" sldId="440"/>
            <ac:picMk id="8" creationId="{07FCAB65-8022-4109-AE0E-829922019E82}"/>
          </ac:picMkLst>
        </pc:picChg>
      </pc:sldChg>
      <pc:sldChg chg="addSp modSp new mod chgLayout">
        <pc:chgData name="Mirla Pérez" userId="f87f75baf85ae16e" providerId="LiveId" clId="{2CA7B481-18DA-4C25-A4D6-8A57B0EB13B2}" dt="2021-04-19T20:02:59.428" v="639" actId="700"/>
        <pc:sldMkLst>
          <pc:docMk/>
          <pc:sldMk cId="2155596723" sldId="441"/>
        </pc:sldMkLst>
        <pc:picChg chg="add mod">
          <ac:chgData name="Mirla Pérez" userId="f87f75baf85ae16e" providerId="LiveId" clId="{2CA7B481-18DA-4C25-A4D6-8A57B0EB13B2}" dt="2021-04-19T20:02:47.347" v="638" actId="14100"/>
          <ac:picMkLst>
            <pc:docMk/>
            <pc:sldMk cId="2155596723" sldId="441"/>
            <ac:picMk id="2" creationId="{FE107014-68C7-49C9-AE95-AE90F326D0F0}"/>
          </ac:picMkLst>
        </pc:picChg>
      </pc:sldChg>
      <pc:sldChg chg="new del">
        <pc:chgData name="Mirla Pérez" userId="f87f75baf85ae16e" providerId="LiveId" clId="{2CA7B481-18DA-4C25-A4D6-8A57B0EB13B2}" dt="2021-04-19T20:23:17.334" v="871" actId="47"/>
        <pc:sldMkLst>
          <pc:docMk/>
          <pc:sldMk cId="3536101076" sldId="442"/>
        </pc:sldMkLst>
      </pc:sldChg>
      <pc:sldChg chg="addSp delSp modSp new mod setBg modClrScheme chgLayout">
        <pc:chgData name="Mirla Pérez" userId="f87f75baf85ae16e" providerId="LiveId" clId="{2CA7B481-18DA-4C25-A4D6-8A57B0EB13B2}" dt="2021-04-19T20:22:18.442" v="870" actId="26606"/>
        <pc:sldMkLst>
          <pc:docMk/>
          <pc:sldMk cId="3736533250" sldId="443"/>
        </pc:sldMkLst>
        <pc:spChg chg="del">
          <ac:chgData name="Mirla Pérez" userId="f87f75baf85ae16e" providerId="LiveId" clId="{2CA7B481-18DA-4C25-A4D6-8A57B0EB13B2}" dt="2021-04-19T20:08:42.935" v="741" actId="700"/>
          <ac:spMkLst>
            <pc:docMk/>
            <pc:sldMk cId="3736533250" sldId="443"/>
            <ac:spMk id="2" creationId="{6436C23B-9D10-4CC2-9856-68CA329ED8B7}"/>
          </ac:spMkLst>
        </pc:spChg>
        <pc:spChg chg="del mod ord">
          <ac:chgData name="Mirla Pérez" userId="f87f75baf85ae16e" providerId="LiveId" clId="{2CA7B481-18DA-4C25-A4D6-8A57B0EB13B2}" dt="2021-04-19T20:08:42.935" v="741" actId="700"/>
          <ac:spMkLst>
            <pc:docMk/>
            <pc:sldMk cId="3736533250" sldId="443"/>
            <ac:spMk id="3" creationId="{1C0FA8E0-65CB-4CD8-A50F-1D9E19E732EF}"/>
          </ac:spMkLst>
        </pc:spChg>
        <pc:spChg chg="del mod ord">
          <ac:chgData name="Mirla Pérez" userId="f87f75baf85ae16e" providerId="LiveId" clId="{2CA7B481-18DA-4C25-A4D6-8A57B0EB13B2}" dt="2021-04-19T20:08:42.935" v="741" actId="700"/>
          <ac:spMkLst>
            <pc:docMk/>
            <pc:sldMk cId="3736533250" sldId="443"/>
            <ac:spMk id="4" creationId="{29BF5C25-280D-43DC-B993-C4A67D78E07E}"/>
          </ac:spMkLst>
        </pc:spChg>
        <pc:spChg chg="add mod ord">
          <ac:chgData name="Mirla Pérez" userId="f87f75baf85ae16e" providerId="LiveId" clId="{2CA7B481-18DA-4C25-A4D6-8A57B0EB13B2}" dt="2021-04-19T20:22:18.442" v="870" actId="26606"/>
          <ac:spMkLst>
            <pc:docMk/>
            <pc:sldMk cId="3736533250" sldId="443"/>
            <ac:spMk id="5" creationId="{85D289D1-4C48-4DC6-B1E9-7C4A413C7409}"/>
          </ac:spMkLst>
        </pc:spChg>
        <pc:spChg chg="add del mod ord">
          <ac:chgData name="Mirla Pérez" userId="f87f75baf85ae16e" providerId="LiveId" clId="{2CA7B481-18DA-4C25-A4D6-8A57B0EB13B2}" dt="2021-04-19T20:10:29.684" v="769" actId="21"/>
          <ac:spMkLst>
            <pc:docMk/>
            <pc:sldMk cId="3736533250" sldId="443"/>
            <ac:spMk id="6" creationId="{B0F62367-A760-49AE-A4EE-41063476BF35}"/>
          </ac:spMkLst>
        </pc:spChg>
        <pc:spChg chg="add del mod ord">
          <ac:chgData name="Mirla Pérez" userId="f87f75baf85ae16e" providerId="LiveId" clId="{2CA7B481-18DA-4C25-A4D6-8A57B0EB13B2}" dt="2021-04-19T20:22:17.430" v="869" actId="700"/>
          <ac:spMkLst>
            <pc:docMk/>
            <pc:sldMk cId="3736533250" sldId="443"/>
            <ac:spMk id="7" creationId="{CDCD7693-8ECF-43BA-B588-5B09D0F41B95}"/>
          </ac:spMkLst>
        </pc:spChg>
        <pc:spChg chg="add del mod">
          <ac:chgData name="Mirla Pérez" userId="f87f75baf85ae16e" providerId="LiveId" clId="{2CA7B481-18DA-4C25-A4D6-8A57B0EB13B2}" dt="2021-04-19T20:22:13.975" v="863" actId="26606"/>
          <ac:spMkLst>
            <pc:docMk/>
            <pc:sldMk cId="3736533250" sldId="443"/>
            <ac:spMk id="8" creationId="{B9BF7DBE-AC89-41A8-B0A3-4A18552B637D}"/>
          </ac:spMkLst>
        </pc:spChg>
        <pc:spChg chg="add del mod">
          <ac:chgData name="Mirla Pérez" userId="f87f75baf85ae16e" providerId="LiveId" clId="{2CA7B481-18DA-4C25-A4D6-8A57B0EB13B2}" dt="2021-04-19T20:22:17.007" v="868" actId="26606"/>
          <ac:spMkLst>
            <pc:docMk/>
            <pc:sldMk cId="3736533250" sldId="443"/>
            <ac:spMk id="9" creationId="{BA98DAEE-C806-4EAF-8156-59F51AECECCE}"/>
          </ac:spMkLst>
        </pc:spChg>
        <pc:spChg chg="add del mod">
          <ac:chgData name="Mirla Pérez" userId="f87f75baf85ae16e" providerId="LiveId" clId="{2CA7B481-18DA-4C25-A4D6-8A57B0EB13B2}" dt="2021-04-19T20:17:23.220" v="841" actId="26606"/>
          <ac:spMkLst>
            <pc:docMk/>
            <pc:sldMk cId="3736533250" sldId="443"/>
            <ac:spMk id="10" creationId="{4A178B8E-9431-4BA4-8C86-5C946EED5EE9}"/>
          </ac:spMkLst>
        </pc:spChg>
        <pc:spChg chg="add del mod">
          <ac:chgData name="Mirla Pérez" userId="f87f75baf85ae16e" providerId="LiveId" clId="{2CA7B481-18DA-4C25-A4D6-8A57B0EB13B2}" dt="2021-04-19T20:22:17.007" v="868" actId="26606"/>
          <ac:spMkLst>
            <pc:docMk/>
            <pc:sldMk cId="3736533250" sldId="443"/>
            <ac:spMk id="11" creationId="{0C40ABB0-15F4-495B-905F-284B76646C80}"/>
          </ac:spMkLst>
        </pc:spChg>
        <pc:spChg chg="add del mod">
          <ac:chgData name="Mirla Pérez" userId="f87f75baf85ae16e" providerId="LiveId" clId="{2CA7B481-18DA-4C25-A4D6-8A57B0EB13B2}" dt="2021-04-19T20:17:23.220" v="841" actId="26606"/>
          <ac:spMkLst>
            <pc:docMk/>
            <pc:sldMk cId="3736533250" sldId="443"/>
            <ac:spMk id="12" creationId="{5B13F20B-6E30-4B96-B282-961DD8D7A17E}"/>
          </ac:spMkLst>
        </pc:spChg>
        <pc:spChg chg="add del mod ord">
          <ac:chgData name="Mirla Pérez" userId="f87f75baf85ae16e" providerId="LiveId" clId="{2CA7B481-18DA-4C25-A4D6-8A57B0EB13B2}" dt="2021-04-19T20:22:18.442" v="870" actId="26606"/>
          <ac:spMkLst>
            <pc:docMk/>
            <pc:sldMk cId="3736533250" sldId="443"/>
            <ac:spMk id="14" creationId="{27FBF370-69E0-4AA2-BDFA-D6B7AF4ACAB4}"/>
          </ac:spMkLst>
        </pc:spChg>
        <pc:spChg chg="add del mod">
          <ac:chgData name="Mirla Pérez" userId="f87f75baf85ae16e" providerId="LiveId" clId="{2CA7B481-18DA-4C25-A4D6-8A57B0EB13B2}" dt="2021-04-19T20:20:59.667" v="850" actId="26606"/>
          <ac:spMkLst>
            <pc:docMk/>
            <pc:sldMk cId="3736533250" sldId="443"/>
            <ac:spMk id="16" creationId="{8F9BBDA6-7809-4993-99B8-415224E7D8B6}"/>
          </ac:spMkLst>
        </pc:spChg>
        <pc:spChg chg="add del mod">
          <ac:chgData name="Mirla Pérez" userId="f87f75baf85ae16e" providerId="LiveId" clId="{2CA7B481-18DA-4C25-A4D6-8A57B0EB13B2}" dt="2021-04-19T20:21:03.030" v="852" actId="26606"/>
          <ac:spMkLst>
            <pc:docMk/>
            <pc:sldMk cId="3736533250" sldId="443"/>
            <ac:spMk id="18" creationId="{7B1ABAEC-EAFC-4005-8A63-137E3995F017}"/>
          </ac:spMkLst>
        </pc:spChg>
      </pc:sldChg>
      <pc:sldChg chg="addSp delSp modSp new mod modClrScheme chgLayout">
        <pc:chgData name="Mirla Pérez" userId="f87f75baf85ae16e" providerId="LiveId" clId="{2CA7B481-18DA-4C25-A4D6-8A57B0EB13B2}" dt="2021-04-19T20:45:13.769" v="1076" actId="20577"/>
        <pc:sldMkLst>
          <pc:docMk/>
          <pc:sldMk cId="3896460427" sldId="444"/>
        </pc:sldMkLst>
        <pc:spChg chg="mod ord">
          <ac:chgData name="Mirla Pérez" userId="f87f75baf85ae16e" providerId="LiveId" clId="{2CA7B481-18DA-4C25-A4D6-8A57B0EB13B2}" dt="2021-04-19T20:43:09.239" v="984" actId="20577"/>
          <ac:spMkLst>
            <pc:docMk/>
            <pc:sldMk cId="3896460427" sldId="444"/>
            <ac:spMk id="2" creationId="{44FB4C7A-4B2C-4A0F-93CA-86071AF47754}"/>
          </ac:spMkLst>
        </pc:spChg>
        <pc:spChg chg="del mod ord">
          <ac:chgData name="Mirla Pérez" userId="f87f75baf85ae16e" providerId="LiveId" clId="{2CA7B481-18DA-4C25-A4D6-8A57B0EB13B2}" dt="2021-04-19T20:40:25.044" v="921" actId="700"/>
          <ac:spMkLst>
            <pc:docMk/>
            <pc:sldMk cId="3896460427" sldId="444"/>
            <ac:spMk id="3" creationId="{DF2FF6BD-E394-47BE-8AEA-8537BBCDAEAE}"/>
          </ac:spMkLst>
        </pc:spChg>
        <pc:spChg chg="del mod ord">
          <ac:chgData name="Mirla Pérez" userId="f87f75baf85ae16e" providerId="LiveId" clId="{2CA7B481-18DA-4C25-A4D6-8A57B0EB13B2}" dt="2021-04-19T20:40:25.044" v="921" actId="700"/>
          <ac:spMkLst>
            <pc:docMk/>
            <pc:sldMk cId="3896460427" sldId="444"/>
            <ac:spMk id="4" creationId="{E6D3E32A-F1BD-48A3-94C7-2222349C5151}"/>
          </ac:spMkLst>
        </pc:spChg>
        <pc:spChg chg="add mod ord">
          <ac:chgData name="Mirla Pérez" userId="f87f75baf85ae16e" providerId="LiveId" clId="{2CA7B481-18DA-4C25-A4D6-8A57B0EB13B2}" dt="2021-04-19T20:45:13.769" v="1076" actId="20577"/>
          <ac:spMkLst>
            <pc:docMk/>
            <pc:sldMk cId="3896460427" sldId="444"/>
            <ac:spMk id="5" creationId="{9816F48D-4D83-48A2-97CA-7BE280459E08}"/>
          </ac:spMkLst>
        </pc:spChg>
        <pc:spChg chg="add mod ord">
          <ac:chgData name="Mirla Pérez" userId="f87f75baf85ae16e" providerId="LiveId" clId="{2CA7B481-18DA-4C25-A4D6-8A57B0EB13B2}" dt="2021-04-19T20:41:38.785" v="923" actId="207"/>
          <ac:spMkLst>
            <pc:docMk/>
            <pc:sldMk cId="3896460427" sldId="444"/>
            <ac:spMk id="6" creationId="{E71D924D-3C8A-4FF8-B8DB-95F57C6C420F}"/>
          </ac:spMkLst>
        </pc:spChg>
      </pc:sldChg>
      <pc:sldChg chg="addSp delSp modSp new mod setBg modClrScheme chgLayout">
        <pc:chgData name="Mirla Pérez" userId="f87f75baf85ae16e" providerId="LiveId" clId="{2CA7B481-18DA-4C25-A4D6-8A57B0EB13B2}" dt="2021-04-19T20:52:44.427" v="1187"/>
        <pc:sldMkLst>
          <pc:docMk/>
          <pc:sldMk cId="627264278" sldId="445"/>
        </pc:sldMkLst>
        <pc:spChg chg="del">
          <ac:chgData name="Mirla Pérez" userId="f87f75baf85ae16e" providerId="LiveId" clId="{2CA7B481-18DA-4C25-A4D6-8A57B0EB13B2}" dt="2021-04-19T20:46:04.402" v="1079" actId="700"/>
          <ac:spMkLst>
            <pc:docMk/>
            <pc:sldMk cId="627264278" sldId="445"/>
            <ac:spMk id="2" creationId="{2D91DBA1-53D9-4679-88C7-5372C5D496D2}"/>
          </ac:spMkLst>
        </pc:spChg>
        <pc:spChg chg="del mod ord">
          <ac:chgData name="Mirla Pérez" userId="f87f75baf85ae16e" providerId="LiveId" clId="{2CA7B481-18DA-4C25-A4D6-8A57B0EB13B2}" dt="2021-04-19T20:46:04.402" v="1079" actId="700"/>
          <ac:spMkLst>
            <pc:docMk/>
            <pc:sldMk cId="627264278" sldId="445"/>
            <ac:spMk id="3" creationId="{B7A16159-7719-4CCD-8C9F-E3BD1DA6C4C2}"/>
          </ac:spMkLst>
        </pc:spChg>
        <pc:spChg chg="del mod ord">
          <ac:chgData name="Mirla Pérez" userId="f87f75baf85ae16e" providerId="LiveId" clId="{2CA7B481-18DA-4C25-A4D6-8A57B0EB13B2}" dt="2021-04-19T20:46:04.402" v="1079" actId="700"/>
          <ac:spMkLst>
            <pc:docMk/>
            <pc:sldMk cId="627264278" sldId="445"/>
            <ac:spMk id="4" creationId="{2AFB2C3A-FB33-47B7-BA5F-09B48BE10C3F}"/>
          </ac:spMkLst>
        </pc:spChg>
        <pc:spChg chg="add del mod ord">
          <ac:chgData name="Mirla Pérez" userId="f87f75baf85ae16e" providerId="LiveId" clId="{2CA7B481-18DA-4C25-A4D6-8A57B0EB13B2}" dt="2021-04-19T20:46:31.020" v="1080" actId="26606"/>
          <ac:spMkLst>
            <pc:docMk/>
            <pc:sldMk cId="627264278" sldId="445"/>
            <ac:spMk id="5" creationId="{6A53BFE3-BB47-4861-9F4C-9F29C7F20B4D}"/>
          </ac:spMkLst>
        </pc:spChg>
        <pc:spChg chg="add del mod ord">
          <ac:chgData name="Mirla Pérez" userId="f87f75baf85ae16e" providerId="LiveId" clId="{2CA7B481-18DA-4C25-A4D6-8A57B0EB13B2}" dt="2021-04-19T20:46:31.020" v="1080" actId="26606"/>
          <ac:spMkLst>
            <pc:docMk/>
            <pc:sldMk cId="627264278" sldId="445"/>
            <ac:spMk id="6" creationId="{D45852C5-8F50-4C54-8DFF-776B0B910685}"/>
          </ac:spMkLst>
        </pc:spChg>
        <pc:spChg chg="add del mod ord">
          <ac:chgData name="Mirla Pérez" userId="f87f75baf85ae16e" providerId="LiveId" clId="{2CA7B481-18DA-4C25-A4D6-8A57B0EB13B2}" dt="2021-04-19T20:46:31.020" v="1080" actId="26606"/>
          <ac:spMkLst>
            <pc:docMk/>
            <pc:sldMk cId="627264278" sldId="445"/>
            <ac:spMk id="7" creationId="{95C90FDF-2F05-41AE-B42D-955B97F7CADD}"/>
          </ac:spMkLst>
        </pc:spChg>
        <pc:spChg chg="add mod">
          <ac:chgData name="Mirla Pérez" userId="f87f75baf85ae16e" providerId="LiveId" clId="{2CA7B481-18DA-4C25-A4D6-8A57B0EB13B2}" dt="2021-04-19T20:46:47.839" v="1127" actId="20577"/>
          <ac:spMkLst>
            <pc:docMk/>
            <pc:sldMk cId="627264278" sldId="445"/>
            <ac:spMk id="12" creationId="{5339A26A-F04A-4E27-AA31-65427203E842}"/>
          </ac:spMkLst>
        </pc:spChg>
        <pc:spChg chg="add del mod">
          <ac:chgData name="Mirla Pérez" userId="f87f75baf85ae16e" providerId="LiveId" clId="{2CA7B481-18DA-4C25-A4D6-8A57B0EB13B2}" dt="2021-04-19T20:46:55.262" v="1128" actId="21"/>
          <ac:spMkLst>
            <pc:docMk/>
            <pc:sldMk cId="627264278" sldId="445"/>
            <ac:spMk id="14" creationId="{F43BD632-9792-4262-88ED-E2488F3CE9C8}"/>
          </ac:spMkLst>
        </pc:spChg>
      </pc:sldChg>
      <pc:sldChg chg="addSp delSp modSp new del mod modClrScheme chgLayout">
        <pc:chgData name="Mirla Pérez" userId="f87f75baf85ae16e" providerId="LiveId" clId="{2CA7B481-18DA-4C25-A4D6-8A57B0EB13B2}" dt="2021-04-19T20:45:39.428" v="1077" actId="2696"/>
        <pc:sldMkLst>
          <pc:docMk/>
          <pc:sldMk cId="1050964681" sldId="445"/>
        </pc:sldMkLst>
        <pc:spChg chg="del">
          <ac:chgData name="Mirla Pérez" userId="f87f75baf85ae16e" providerId="LiveId" clId="{2CA7B481-18DA-4C25-A4D6-8A57B0EB13B2}" dt="2021-04-19T20:44:38.189" v="1070" actId="700"/>
          <ac:spMkLst>
            <pc:docMk/>
            <pc:sldMk cId="1050964681" sldId="445"/>
            <ac:spMk id="2" creationId="{91ACA1D0-9744-4402-9243-552B78D233B5}"/>
          </ac:spMkLst>
        </pc:spChg>
        <pc:spChg chg="del">
          <ac:chgData name="Mirla Pérez" userId="f87f75baf85ae16e" providerId="LiveId" clId="{2CA7B481-18DA-4C25-A4D6-8A57B0EB13B2}" dt="2021-04-19T20:44:38.189" v="1070" actId="700"/>
          <ac:spMkLst>
            <pc:docMk/>
            <pc:sldMk cId="1050964681" sldId="445"/>
            <ac:spMk id="3" creationId="{5BC3FB4D-30D7-4428-9017-75595F79F2DA}"/>
          </ac:spMkLst>
        </pc:spChg>
        <pc:spChg chg="del">
          <ac:chgData name="Mirla Pérez" userId="f87f75baf85ae16e" providerId="LiveId" clId="{2CA7B481-18DA-4C25-A4D6-8A57B0EB13B2}" dt="2021-04-19T20:44:38.189" v="1070" actId="700"/>
          <ac:spMkLst>
            <pc:docMk/>
            <pc:sldMk cId="1050964681" sldId="445"/>
            <ac:spMk id="4" creationId="{FE3D4D64-2ACA-42FB-84DD-8A7A4E4CA620}"/>
          </ac:spMkLst>
        </pc:spChg>
        <pc:spChg chg="add">
          <ac:chgData name="Mirla Pérez" userId="f87f75baf85ae16e" providerId="LiveId" clId="{2CA7B481-18DA-4C25-A4D6-8A57B0EB13B2}" dt="2021-04-19T20:44:41.938" v="1071" actId="22"/>
          <ac:spMkLst>
            <pc:docMk/>
            <pc:sldMk cId="1050964681" sldId="445"/>
            <ac:spMk id="6" creationId="{D16E5D8E-EFA7-43C1-BC7B-25DA86B19F90}"/>
          </ac:spMkLst>
        </pc:spChg>
        <pc:spChg chg="add mod ord">
          <ac:chgData name="Mirla Pérez" userId="f87f75baf85ae16e" providerId="LiveId" clId="{2CA7B481-18DA-4C25-A4D6-8A57B0EB13B2}" dt="2021-04-19T20:44:53.117" v="1072" actId="700"/>
          <ac:spMkLst>
            <pc:docMk/>
            <pc:sldMk cId="1050964681" sldId="445"/>
            <ac:spMk id="7" creationId="{BF50DA16-29E5-4208-A6F9-85A39607210B}"/>
          </ac:spMkLst>
        </pc:spChg>
        <pc:spChg chg="add mod ord">
          <ac:chgData name="Mirla Pérez" userId="f87f75baf85ae16e" providerId="LiveId" clId="{2CA7B481-18DA-4C25-A4D6-8A57B0EB13B2}" dt="2021-04-19T20:44:53.117" v="1072" actId="700"/>
          <ac:spMkLst>
            <pc:docMk/>
            <pc:sldMk cId="1050964681" sldId="445"/>
            <ac:spMk id="8" creationId="{4FA1FE58-3B3A-49FA-89EB-B993E15087C6}"/>
          </ac:spMkLst>
        </pc:spChg>
      </pc:sldChg>
      <pc:sldMasterChg chg="del delSldLayout">
        <pc:chgData name="Mirla Pérez" userId="f87f75baf85ae16e" providerId="LiveId" clId="{2CA7B481-18DA-4C25-A4D6-8A57B0EB13B2}" dt="2021-04-19T19:21:02.018" v="324" actId="47"/>
        <pc:sldMasterMkLst>
          <pc:docMk/>
          <pc:sldMasterMk cId="1020709427" sldId="2147483754"/>
        </pc:sldMasterMkLst>
        <pc:sldLayoutChg chg="del">
          <pc:chgData name="Mirla Pérez" userId="f87f75baf85ae16e" providerId="LiveId" clId="{2CA7B481-18DA-4C25-A4D6-8A57B0EB13B2}" dt="2021-04-19T19:21:02.018" v="324" actId="47"/>
          <pc:sldLayoutMkLst>
            <pc:docMk/>
            <pc:sldMasterMk cId="1020709427" sldId="2147483754"/>
            <pc:sldLayoutMk cId="2001883815" sldId="2147483755"/>
          </pc:sldLayoutMkLst>
        </pc:sldLayoutChg>
        <pc:sldLayoutChg chg="del">
          <pc:chgData name="Mirla Pérez" userId="f87f75baf85ae16e" providerId="LiveId" clId="{2CA7B481-18DA-4C25-A4D6-8A57B0EB13B2}" dt="2021-04-19T19:21:02.018" v="324" actId="47"/>
          <pc:sldLayoutMkLst>
            <pc:docMk/>
            <pc:sldMasterMk cId="1020709427" sldId="2147483754"/>
            <pc:sldLayoutMk cId="3583960931" sldId="2147483756"/>
          </pc:sldLayoutMkLst>
        </pc:sldLayoutChg>
        <pc:sldLayoutChg chg="del">
          <pc:chgData name="Mirla Pérez" userId="f87f75baf85ae16e" providerId="LiveId" clId="{2CA7B481-18DA-4C25-A4D6-8A57B0EB13B2}" dt="2021-04-19T19:21:02.018" v="324" actId="47"/>
          <pc:sldLayoutMkLst>
            <pc:docMk/>
            <pc:sldMasterMk cId="1020709427" sldId="2147483754"/>
            <pc:sldLayoutMk cId="3157833621" sldId="2147483757"/>
          </pc:sldLayoutMkLst>
        </pc:sldLayoutChg>
        <pc:sldLayoutChg chg="del">
          <pc:chgData name="Mirla Pérez" userId="f87f75baf85ae16e" providerId="LiveId" clId="{2CA7B481-18DA-4C25-A4D6-8A57B0EB13B2}" dt="2021-04-19T19:21:02.018" v="324" actId="47"/>
          <pc:sldLayoutMkLst>
            <pc:docMk/>
            <pc:sldMasterMk cId="1020709427" sldId="2147483754"/>
            <pc:sldLayoutMk cId="1226032897" sldId="2147483758"/>
          </pc:sldLayoutMkLst>
        </pc:sldLayoutChg>
        <pc:sldLayoutChg chg="del">
          <pc:chgData name="Mirla Pérez" userId="f87f75baf85ae16e" providerId="LiveId" clId="{2CA7B481-18DA-4C25-A4D6-8A57B0EB13B2}" dt="2021-04-19T19:21:02.018" v="324" actId="47"/>
          <pc:sldLayoutMkLst>
            <pc:docMk/>
            <pc:sldMasterMk cId="1020709427" sldId="2147483754"/>
            <pc:sldLayoutMk cId="4029025086" sldId="2147483759"/>
          </pc:sldLayoutMkLst>
        </pc:sldLayoutChg>
        <pc:sldLayoutChg chg="del">
          <pc:chgData name="Mirla Pérez" userId="f87f75baf85ae16e" providerId="LiveId" clId="{2CA7B481-18DA-4C25-A4D6-8A57B0EB13B2}" dt="2021-04-19T19:21:02.018" v="324" actId="47"/>
          <pc:sldLayoutMkLst>
            <pc:docMk/>
            <pc:sldMasterMk cId="1020709427" sldId="2147483754"/>
            <pc:sldLayoutMk cId="1024967117" sldId="2147483760"/>
          </pc:sldLayoutMkLst>
        </pc:sldLayoutChg>
        <pc:sldLayoutChg chg="del">
          <pc:chgData name="Mirla Pérez" userId="f87f75baf85ae16e" providerId="LiveId" clId="{2CA7B481-18DA-4C25-A4D6-8A57B0EB13B2}" dt="2021-04-19T19:21:02.018" v="324" actId="47"/>
          <pc:sldLayoutMkLst>
            <pc:docMk/>
            <pc:sldMasterMk cId="1020709427" sldId="2147483754"/>
            <pc:sldLayoutMk cId="631619913" sldId="2147483761"/>
          </pc:sldLayoutMkLst>
        </pc:sldLayoutChg>
        <pc:sldLayoutChg chg="del">
          <pc:chgData name="Mirla Pérez" userId="f87f75baf85ae16e" providerId="LiveId" clId="{2CA7B481-18DA-4C25-A4D6-8A57B0EB13B2}" dt="2021-04-19T19:21:02.018" v="324" actId="47"/>
          <pc:sldLayoutMkLst>
            <pc:docMk/>
            <pc:sldMasterMk cId="1020709427" sldId="2147483754"/>
            <pc:sldLayoutMk cId="312367464" sldId="2147483762"/>
          </pc:sldLayoutMkLst>
        </pc:sldLayoutChg>
        <pc:sldLayoutChg chg="del">
          <pc:chgData name="Mirla Pérez" userId="f87f75baf85ae16e" providerId="LiveId" clId="{2CA7B481-18DA-4C25-A4D6-8A57B0EB13B2}" dt="2021-04-19T19:21:02.018" v="324" actId="47"/>
          <pc:sldLayoutMkLst>
            <pc:docMk/>
            <pc:sldMasterMk cId="1020709427" sldId="2147483754"/>
            <pc:sldLayoutMk cId="3300911212" sldId="2147483763"/>
          </pc:sldLayoutMkLst>
        </pc:sldLayoutChg>
        <pc:sldLayoutChg chg="del">
          <pc:chgData name="Mirla Pérez" userId="f87f75baf85ae16e" providerId="LiveId" clId="{2CA7B481-18DA-4C25-A4D6-8A57B0EB13B2}" dt="2021-04-19T19:21:02.018" v="324" actId="47"/>
          <pc:sldLayoutMkLst>
            <pc:docMk/>
            <pc:sldMasterMk cId="1020709427" sldId="2147483754"/>
            <pc:sldLayoutMk cId="1079731803" sldId="2147483764"/>
          </pc:sldLayoutMkLst>
        </pc:sldLayoutChg>
        <pc:sldLayoutChg chg="del">
          <pc:chgData name="Mirla Pérez" userId="f87f75baf85ae16e" providerId="LiveId" clId="{2CA7B481-18DA-4C25-A4D6-8A57B0EB13B2}" dt="2021-04-19T19:21:02.018" v="324" actId="47"/>
          <pc:sldLayoutMkLst>
            <pc:docMk/>
            <pc:sldMasterMk cId="1020709427" sldId="2147483754"/>
            <pc:sldLayoutMk cId="968154985" sldId="2147483765"/>
          </pc:sldLayoutMkLst>
        </pc:sldLayoutChg>
      </pc:sldMasterChg>
      <pc:sldMasterChg chg="del delSldLayout">
        <pc:chgData name="Mirla Pérez" userId="f87f75baf85ae16e" providerId="LiveId" clId="{2CA7B481-18DA-4C25-A4D6-8A57B0EB13B2}" dt="2021-04-19T19:21:02.018" v="324" actId="47"/>
        <pc:sldMasterMkLst>
          <pc:docMk/>
          <pc:sldMasterMk cId="3414189637" sldId="2147483778"/>
        </pc:sldMasterMkLst>
        <pc:sldLayoutChg chg="del">
          <pc:chgData name="Mirla Pérez" userId="f87f75baf85ae16e" providerId="LiveId" clId="{2CA7B481-18DA-4C25-A4D6-8A57B0EB13B2}" dt="2021-04-19T19:21:02.018" v="324" actId="47"/>
          <pc:sldLayoutMkLst>
            <pc:docMk/>
            <pc:sldMasterMk cId="3414189637" sldId="2147483778"/>
            <pc:sldLayoutMk cId="1802797058" sldId="2147483779"/>
          </pc:sldLayoutMkLst>
        </pc:sldLayoutChg>
        <pc:sldLayoutChg chg="del">
          <pc:chgData name="Mirla Pérez" userId="f87f75baf85ae16e" providerId="LiveId" clId="{2CA7B481-18DA-4C25-A4D6-8A57B0EB13B2}" dt="2021-04-19T19:21:02.018" v="324" actId="47"/>
          <pc:sldLayoutMkLst>
            <pc:docMk/>
            <pc:sldMasterMk cId="3414189637" sldId="2147483778"/>
            <pc:sldLayoutMk cId="4153599135" sldId="2147483780"/>
          </pc:sldLayoutMkLst>
        </pc:sldLayoutChg>
        <pc:sldLayoutChg chg="del">
          <pc:chgData name="Mirla Pérez" userId="f87f75baf85ae16e" providerId="LiveId" clId="{2CA7B481-18DA-4C25-A4D6-8A57B0EB13B2}" dt="2021-04-19T19:21:02.018" v="324" actId="47"/>
          <pc:sldLayoutMkLst>
            <pc:docMk/>
            <pc:sldMasterMk cId="3414189637" sldId="2147483778"/>
            <pc:sldLayoutMk cId="3693812911" sldId="2147483781"/>
          </pc:sldLayoutMkLst>
        </pc:sldLayoutChg>
        <pc:sldLayoutChg chg="del">
          <pc:chgData name="Mirla Pérez" userId="f87f75baf85ae16e" providerId="LiveId" clId="{2CA7B481-18DA-4C25-A4D6-8A57B0EB13B2}" dt="2021-04-19T19:21:02.018" v="324" actId="47"/>
          <pc:sldLayoutMkLst>
            <pc:docMk/>
            <pc:sldMasterMk cId="3414189637" sldId="2147483778"/>
            <pc:sldLayoutMk cId="2632384957" sldId="2147483782"/>
          </pc:sldLayoutMkLst>
        </pc:sldLayoutChg>
        <pc:sldLayoutChg chg="del">
          <pc:chgData name="Mirla Pérez" userId="f87f75baf85ae16e" providerId="LiveId" clId="{2CA7B481-18DA-4C25-A4D6-8A57B0EB13B2}" dt="2021-04-19T19:21:02.018" v="324" actId="47"/>
          <pc:sldLayoutMkLst>
            <pc:docMk/>
            <pc:sldMasterMk cId="3414189637" sldId="2147483778"/>
            <pc:sldLayoutMk cId="2416986280" sldId="2147483783"/>
          </pc:sldLayoutMkLst>
        </pc:sldLayoutChg>
        <pc:sldLayoutChg chg="del">
          <pc:chgData name="Mirla Pérez" userId="f87f75baf85ae16e" providerId="LiveId" clId="{2CA7B481-18DA-4C25-A4D6-8A57B0EB13B2}" dt="2021-04-19T19:21:02.018" v="324" actId="47"/>
          <pc:sldLayoutMkLst>
            <pc:docMk/>
            <pc:sldMasterMk cId="3414189637" sldId="2147483778"/>
            <pc:sldLayoutMk cId="4050681244" sldId="2147483784"/>
          </pc:sldLayoutMkLst>
        </pc:sldLayoutChg>
        <pc:sldLayoutChg chg="del">
          <pc:chgData name="Mirla Pérez" userId="f87f75baf85ae16e" providerId="LiveId" clId="{2CA7B481-18DA-4C25-A4D6-8A57B0EB13B2}" dt="2021-04-19T19:21:02.018" v="324" actId="47"/>
          <pc:sldLayoutMkLst>
            <pc:docMk/>
            <pc:sldMasterMk cId="3414189637" sldId="2147483778"/>
            <pc:sldLayoutMk cId="811299527" sldId="2147483785"/>
          </pc:sldLayoutMkLst>
        </pc:sldLayoutChg>
        <pc:sldLayoutChg chg="del">
          <pc:chgData name="Mirla Pérez" userId="f87f75baf85ae16e" providerId="LiveId" clId="{2CA7B481-18DA-4C25-A4D6-8A57B0EB13B2}" dt="2021-04-19T19:21:02.018" v="324" actId="47"/>
          <pc:sldLayoutMkLst>
            <pc:docMk/>
            <pc:sldMasterMk cId="3414189637" sldId="2147483778"/>
            <pc:sldLayoutMk cId="235170852" sldId="2147483786"/>
          </pc:sldLayoutMkLst>
        </pc:sldLayoutChg>
        <pc:sldLayoutChg chg="del">
          <pc:chgData name="Mirla Pérez" userId="f87f75baf85ae16e" providerId="LiveId" clId="{2CA7B481-18DA-4C25-A4D6-8A57B0EB13B2}" dt="2021-04-19T19:21:02.018" v="324" actId="47"/>
          <pc:sldLayoutMkLst>
            <pc:docMk/>
            <pc:sldMasterMk cId="3414189637" sldId="2147483778"/>
            <pc:sldLayoutMk cId="2909527021" sldId="2147483787"/>
          </pc:sldLayoutMkLst>
        </pc:sldLayoutChg>
        <pc:sldLayoutChg chg="del">
          <pc:chgData name="Mirla Pérez" userId="f87f75baf85ae16e" providerId="LiveId" clId="{2CA7B481-18DA-4C25-A4D6-8A57B0EB13B2}" dt="2021-04-19T19:21:02.018" v="324" actId="47"/>
          <pc:sldLayoutMkLst>
            <pc:docMk/>
            <pc:sldMasterMk cId="3414189637" sldId="2147483778"/>
            <pc:sldLayoutMk cId="4280980391" sldId="2147483788"/>
          </pc:sldLayoutMkLst>
        </pc:sldLayoutChg>
        <pc:sldLayoutChg chg="del">
          <pc:chgData name="Mirla Pérez" userId="f87f75baf85ae16e" providerId="LiveId" clId="{2CA7B481-18DA-4C25-A4D6-8A57B0EB13B2}" dt="2021-04-19T19:21:02.018" v="324" actId="47"/>
          <pc:sldLayoutMkLst>
            <pc:docMk/>
            <pc:sldMasterMk cId="3414189637" sldId="2147483778"/>
            <pc:sldLayoutMk cId="2421011353" sldId="214748378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64DC02-B922-40A1-A69F-747BF47C0D38}" type="doc">
      <dgm:prSet loTypeId="urn:microsoft.com/office/officeart/2005/8/layout/hierarchy1" loCatId="hierarchy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43ABC07-666E-4F20-B6F5-D5EB3DD5F82D}">
      <dgm:prSet/>
      <dgm:spPr/>
      <dgm:t>
        <a:bodyPr/>
        <a:lstStyle/>
        <a:p>
          <a:r>
            <a:rPr lang="es-VE" b="1" dirty="0"/>
            <a:t>SOTU:</a:t>
          </a:r>
          <a:endParaRPr lang="en-US" dirty="0"/>
        </a:p>
      </dgm:t>
    </dgm:pt>
    <dgm:pt modelId="{7D2E8C07-8442-4DAD-9C41-BB683FFDA7C7}" type="parTrans" cxnId="{ABFCEEEA-28A6-4C09-A72B-460A3480A7C5}">
      <dgm:prSet/>
      <dgm:spPr/>
      <dgm:t>
        <a:bodyPr/>
        <a:lstStyle/>
        <a:p>
          <a:endParaRPr lang="en-US"/>
        </a:p>
      </dgm:t>
    </dgm:pt>
    <dgm:pt modelId="{F1BF0E65-3542-4BA3-8D5D-122375C0F12E}" type="sibTrans" cxnId="{ABFCEEEA-28A6-4C09-A72B-460A3480A7C5}">
      <dgm:prSet/>
      <dgm:spPr/>
      <dgm:t>
        <a:bodyPr/>
        <a:lstStyle/>
        <a:p>
          <a:endParaRPr lang="en-US"/>
        </a:p>
      </dgm:t>
    </dgm:pt>
    <dgm:pt modelId="{7890F3FC-0324-4ACA-9CA3-1F24EF1AE59B}">
      <dgm:prSet/>
      <dgm:spPr/>
      <dgm:t>
        <a:bodyPr/>
        <a:lstStyle/>
        <a:p>
          <a:r>
            <a:rPr lang="es-CO" b="1"/>
            <a:t>Sistema de Organización Territorial de las </a:t>
          </a:r>
          <a:endParaRPr lang="en-US"/>
        </a:p>
      </dgm:t>
    </dgm:pt>
    <dgm:pt modelId="{31744236-0390-4BAA-BC90-854234B2AD64}" type="parTrans" cxnId="{62E127C7-49A8-4AF5-9978-F78571169C5C}">
      <dgm:prSet/>
      <dgm:spPr/>
      <dgm:t>
        <a:bodyPr/>
        <a:lstStyle/>
        <a:p>
          <a:endParaRPr lang="en-US"/>
        </a:p>
      </dgm:t>
    </dgm:pt>
    <dgm:pt modelId="{2236194A-CF45-4FEA-896C-267DD434D9A1}" type="sibTrans" cxnId="{62E127C7-49A8-4AF5-9978-F78571169C5C}">
      <dgm:prSet/>
      <dgm:spPr/>
      <dgm:t>
        <a:bodyPr/>
        <a:lstStyle/>
        <a:p>
          <a:endParaRPr lang="en-US"/>
        </a:p>
      </dgm:t>
    </dgm:pt>
    <dgm:pt modelId="{3DD46C71-ACD0-4C6E-A14C-69B465A3097E}">
      <dgm:prSet/>
      <dgm:spPr/>
      <dgm:t>
        <a:bodyPr/>
        <a:lstStyle/>
        <a:p>
          <a:r>
            <a:rPr lang="es-CO" b="1" dirty="0"/>
            <a:t>Unidades Populares de Defensa Integral</a:t>
          </a:r>
          <a:endParaRPr lang="en-US" dirty="0"/>
        </a:p>
      </dgm:t>
    </dgm:pt>
    <dgm:pt modelId="{684378F7-BDF1-43B8-BB8B-E37D18CC80B4}" type="parTrans" cxnId="{37B7A2B1-23BB-43E4-B5EC-265CDEEE67C1}">
      <dgm:prSet/>
      <dgm:spPr/>
      <dgm:t>
        <a:bodyPr/>
        <a:lstStyle/>
        <a:p>
          <a:endParaRPr lang="en-US"/>
        </a:p>
      </dgm:t>
    </dgm:pt>
    <dgm:pt modelId="{106A0069-F441-45C8-9790-8723E0A191CF}" type="sibTrans" cxnId="{37B7A2B1-23BB-43E4-B5EC-265CDEEE67C1}">
      <dgm:prSet/>
      <dgm:spPr/>
      <dgm:t>
        <a:bodyPr/>
        <a:lstStyle/>
        <a:p>
          <a:endParaRPr lang="en-US"/>
        </a:p>
      </dgm:t>
    </dgm:pt>
    <dgm:pt modelId="{1855DA94-DB65-4E53-ACE5-3ED2BBD5EF0E}" type="pres">
      <dgm:prSet presAssocID="{A264DC02-B922-40A1-A69F-747BF47C0D3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F9E210B-66D7-471C-9F1B-A7E872AD8314}" type="pres">
      <dgm:prSet presAssocID="{143ABC07-666E-4F20-B6F5-D5EB3DD5F82D}" presName="hierRoot1" presStyleCnt="0"/>
      <dgm:spPr/>
    </dgm:pt>
    <dgm:pt modelId="{2EEAF04C-2643-4908-9E1D-7E3F06AA337E}" type="pres">
      <dgm:prSet presAssocID="{143ABC07-666E-4F20-B6F5-D5EB3DD5F82D}" presName="composite" presStyleCnt="0"/>
      <dgm:spPr/>
    </dgm:pt>
    <dgm:pt modelId="{FC43CFBC-0263-4AAD-AE69-6D5BEEFCC7D9}" type="pres">
      <dgm:prSet presAssocID="{143ABC07-666E-4F20-B6F5-D5EB3DD5F82D}" presName="background" presStyleLbl="node0" presStyleIdx="0" presStyleCnt="3"/>
      <dgm:spPr/>
    </dgm:pt>
    <dgm:pt modelId="{9727F127-F6C0-48DA-AA54-6ECA8065870C}" type="pres">
      <dgm:prSet presAssocID="{143ABC07-666E-4F20-B6F5-D5EB3DD5F82D}" presName="text" presStyleLbl="fgAcc0" presStyleIdx="0" presStyleCnt="3">
        <dgm:presLayoutVars>
          <dgm:chPref val="3"/>
        </dgm:presLayoutVars>
      </dgm:prSet>
      <dgm:spPr/>
    </dgm:pt>
    <dgm:pt modelId="{4F578145-9488-447E-81B7-315CFC6723DB}" type="pres">
      <dgm:prSet presAssocID="{143ABC07-666E-4F20-B6F5-D5EB3DD5F82D}" presName="hierChild2" presStyleCnt="0"/>
      <dgm:spPr/>
    </dgm:pt>
    <dgm:pt modelId="{C8C44A43-94AE-4287-BE50-094958A4153A}" type="pres">
      <dgm:prSet presAssocID="{7890F3FC-0324-4ACA-9CA3-1F24EF1AE59B}" presName="hierRoot1" presStyleCnt="0"/>
      <dgm:spPr/>
    </dgm:pt>
    <dgm:pt modelId="{0DE0B910-DB04-44DF-A452-23BED1227BA3}" type="pres">
      <dgm:prSet presAssocID="{7890F3FC-0324-4ACA-9CA3-1F24EF1AE59B}" presName="composite" presStyleCnt="0"/>
      <dgm:spPr/>
    </dgm:pt>
    <dgm:pt modelId="{8E5B02D5-85B3-4836-8156-6700755A09CD}" type="pres">
      <dgm:prSet presAssocID="{7890F3FC-0324-4ACA-9CA3-1F24EF1AE59B}" presName="background" presStyleLbl="node0" presStyleIdx="1" presStyleCnt="3"/>
      <dgm:spPr/>
    </dgm:pt>
    <dgm:pt modelId="{D8918A92-981C-48C0-973D-22941CF4B1F3}" type="pres">
      <dgm:prSet presAssocID="{7890F3FC-0324-4ACA-9CA3-1F24EF1AE59B}" presName="text" presStyleLbl="fgAcc0" presStyleIdx="1" presStyleCnt="3">
        <dgm:presLayoutVars>
          <dgm:chPref val="3"/>
        </dgm:presLayoutVars>
      </dgm:prSet>
      <dgm:spPr/>
    </dgm:pt>
    <dgm:pt modelId="{C4753115-FA35-48EB-9B84-5591F0C28410}" type="pres">
      <dgm:prSet presAssocID="{7890F3FC-0324-4ACA-9CA3-1F24EF1AE59B}" presName="hierChild2" presStyleCnt="0"/>
      <dgm:spPr/>
    </dgm:pt>
    <dgm:pt modelId="{75FDFE7F-2E29-4888-89C7-5989C2E88B51}" type="pres">
      <dgm:prSet presAssocID="{3DD46C71-ACD0-4C6E-A14C-69B465A3097E}" presName="hierRoot1" presStyleCnt="0"/>
      <dgm:spPr/>
    </dgm:pt>
    <dgm:pt modelId="{D14E881F-22F6-4CFD-BE60-A64C9FCC46D2}" type="pres">
      <dgm:prSet presAssocID="{3DD46C71-ACD0-4C6E-A14C-69B465A3097E}" presName="composite" presStyleCnt="0"/>
      <dgm:spPr/>
    </dgm:pt>
    <dgm:pt modelId="{53272C55-5265-43E1-A1A8-D838F3F3FD05}" type="pres">
      <dgm:prSet presAssocID="{3DD46C71-ACD0-4C6E-A14C-69B465A3097E}" presName="background" presStyleLbl="node0" presStyleIdx="2" presStyleCnt="3"/>
      <dgm:spPr/>
    </dgm:pt>
    <dgm:pt modelId="{7D936691-3FA8-4794-AE22-8CF52590270B}" type="pres">
      <dgm:prSet presAssocID="{3DD46C71-ACD0-4C6E-A14C-69B465A3097E}" presName="text" presStyleLbl="fgAcc0" presStyleIdx="2" presStyleCnt="3">
        <dgm:presLayoutVars>
          <dgm:chPref val="3"/>
        </dgm:presLayoutVars>
      </dgm:prSet>
      <dgm:spPr/>
    </dgm:pt>
    <dgm:pt modelId="{9D838D49-D8AD-4F43-8E58-FCAD1C762BDB}" type="pres">
      <dgm:prSet presAssocID="{3DD46C71-ACD0-4C6E-A14C-69B465A3097E}" presName="hierChild2" presStyleCnt="0"/>
      <dgm:spPr/>
    </dgm:pt>
  </dgm:ptLst>
  <dgm:cxnLst>
    <dgm:cxn modelId="{CD5F024A-5482-41B4-B538-8E454AD0DE14}" type="presOf" srcId="{A264DC02-B922-40A1-A69F-747BF47C0D38}" destId="{1855DA94-DB65-4E53-ACE5-3ED2BBD5EF0E}" srcOrd="0" destOrd="0" presId="urn:microsoft.com/office/officeart/2005/8/layout/hierarchy1"/>
    <dgm:cxn modelId="{724AA889-6DAC-4C78-97E8-81DD646BE761}" type="presOf" srcId="{3DD46C71-ACD0-4C6E-A14C-69B465A3097E}" destId="{7D936691-3FA8-4794-AE22-8CF52590270B}" srcOrd="0" destOrd="0" presId="urn:microsoft.com/office/officeart/2005/8/layout/hierarchy1"/>
    <dgm:cxn modelId="{8F15F9A9-9B50-47FD-8D3A-94218691B815}" type="presOf" srcId="{143ABC07-666E-4F20-B6F5-D5EB3DD5F82D}" destId="{9727F127-F6C0-48DA-AA54-6ECA8065870C}" srcOrd="0" destOrd="0" presId="urn:microsoft.com/office/officeart/2005/8/layout/hierarchy1"/>
    <dgm:cxn modelId="{37B7A2B1-23BB-43E4-B5EC-265CDEEE67C1}" srcId="{A264DC02-B922-40A1-A69F-747BF47C0D38}" destId="{3DD46C71-ACD0-4C6E-A14C-69B465A3097E}" srcOrd="2" destOrd="0" parTransId="{684378F7-BDF1-43B8-BB8B-E37D18CC80B4}" sibTransId="{106A0069-F441-45C8-9790-8723E0A191CF}"/>
    <dgm:cxn modelId="{62E127C7-49A8-4AF5-9978-F78571169C5C}" srcId="{A264DC02-B922-40A1-A69F-747BF47C0D38}" destId="{7890F3FC-0324-4ACA-9CA3-1F24EF1AE59B}" srcOrd="1" destOrd="0" parTransId="{31744236-0390-4BAA-BC90-854234B2AD64}" sibTransId="{2236194A-CF45-4FEA-896C-267DD434D9A1}"/>
    <dgm:cxn modelId="{C034DBE9-A543-4C83-9862-E495F19B5DB3}" type="presOf" srcId="{7890F3FC-0324-4ACA-9CA3-1F24EF1AE59B}" destId="{D8918A92-981C-48C0-973D-22941CF4B1F3}" srcOrd="0" destOrd="0" presId="urn:microsoft.com/office/officeart/2005/8/layout/hierarchy1"/>
    <dgm:cxn modelId="{ABFCEEEA-28A6-4C09-A72B-460A3480A7C5}" srcId="{A264DC02-B922-40A1-A69F-747BF47C0D38}" destId="{143ABC07-666E-4F20-B6F5-D5EB3DD5F82D}" srcOrd="0" destOrd="0" parTransId="{7D2E8C07-8442-4DAD-9C41-BB683FFDA7C7}" sibTransId="{F1BF0E65-3542-4BA3-8D5D-122375C0F12E}"/>
    <dgm:cxn modelId="{5BF6A4B7-4248-4794-AA01-9809E34AAED4}" type="presParOf" srcId="{1855DA94-DB65-4E53-ACE5-3ED2BBD5EF0E}" destId="{EF9E210B-66D7-471C-9F1B-A7E872AD8314}" srcOrd="0" destOrd="0" presId="urn:microsoft.com/office/officeart/2005/8/layout/hierarchy1"/>
    <dgm:cxn modelId="{133CB37F-F93D-4A50-B106-BEC678E9FDE6}" type="presParOf" srcId="{EF9E210B-66D7-471C-9F1B-A7E872AD8314}" destId="{2EEAF04C-2643-4908-9E1D-7E3F06AA337E}" srcOrd="0" destOrd="0" presId="urn:microsoft.com/office/officeart/2005/8/layout/hierarchy1"/>
    <dgm:cxn modelId="{3ADC1F2C-0A54-4A83-961C-94960CCA88E3}" type="presParOf" srcId="{2EEAF04C-2643-4908-9E1D-7E3F06AA337E}" destId="{FC43CFBC-0263-4AAD-AE69-6D5BEEFCC7D9}" srcOrd="0" destOrd="0" presId="urn:microsoft.com/office/officeart/2005/8/layout/hierarchy1"/>
    <dgm:cxn modelId="{4BFA0CA1-E218-48B3-8BF4-5B7CDB880153}" type="presParOf" srcId="{2EEAF04C-2643-4908-9E1D-7E3F06AA337E}" destId="{9727F127-F6C0-48DA-AA54-6ECA8065870C}" srcOrd="1" destOrd="0" presId="urn:microsoft.com/office/officeart/2005/8/layout/hierarchy1"/>
    <dgm:cxn modelId="{76B4242B-2A74-4718-8150-F931FB0F720C}" type="presParOf" srcId="{EF9E210B-66D7-471C-9F1B-A7E872AD8314}" destId="{4F578145-9488-447E-81B7-315CFC6723DB}" srcOrd="1" destOrd="0" presId="urn:microsoft.com/office/officeart/2005/8/layout/hierarchy1"/>
    <dgm:cxn modelId="{2E4A92BF-8E3B-4B0C-A8EF-EC3DAD1D9982}" type="presParOf" srcId="{1855DA94-DB65-4E53-ACE5-3ED2BBD5EF0E}" destId="{C8C44A43-94AE-4287-BE50-094958A4153A}" srcOrd="1" destOrd="0" presId="urn:microsoft.com/office/officeart/2005/8/layout/hierarchy1"/>
    <dgm:cxn modelId="{F9BD9C89-3057-43AE-991B-3D5C788AD567}" type="presParOf" srcId="{C8C44A43-94AE-4287-BE50-094958A4153A}" destId="{0DE0B910-DB04-44DF-A452-23BED1227BA3}" srcOrd="0" destOrd="0" presId="urn:microsoft.com/office/officeart/2005/8/layout/hierarchy1"/>
    <dgm:cxn modelId="{2890B054-AF0D-4357-8F8D-A8BFA586A432}" type="presParOf" srcId="{0DE0B910-DB04-44DF-A452-23BED1227BA3}" destId="{8E5B02D5-85B3-4836-8156-6700755A09CD}" srcOrd="0" destOrd="0" presId="urn:microsoft.com/office/officeart/2005/8/layout/hierarchy1"/>
    <dgm:cxn modelId="{DEAA9F5F-082F-496F-95C4-E9DFDD365FD0}" type="presParOf" srcId="{0DE0B910-DB04-44DF-A452-23BED1227BA3}" destId="{D8918A92-981C-48C0-973D-22941CF4B1F3}" srcOrd="1" destOrd="0" presId="urn:microsoft.com/office/officeart/2005/8/layout/hierarchy1"/>
    <dgm:cxn modelId="{93238C5D-756A-4137-AC40-E9CB85C0AA84}" type="presParOf" srcId="{C8C44A43-94AE-4287-BE50-094958A4153A}" destId="{C4753115-FA35-48EB-9B84-5591F0C28410}" srcOrd="1" destOrd="0" presId="urn:microsoft.com/office/officeart/2005/8/layout/hierarchy1"/>
    <dgm:cxn modelId="{FAD27836-2FB9-42E2-8B62-A9B73E0F48A1}" type="presParOf" srcId="{1855DA94-DB65-4E53-ACE5-3ED2BBD5EF0E}" destId="{75FDFE7F-2E29-4888-89C7-5989C2E88B51}" srcOrd="2" destOrd="0" presId="urn:microsoft.com/office/officeart/2005/8/layout/hierarchy1"/>
    <dgm:cxn modelId="{B6414235-A650-44D1-A92A-FC73AEABDFAB}" type="presParOf" srcId="{75FDFE7F-2E29-4888-89C7-5989C2E88B51}" destId="{D14E881F-22F6-4CFD-BE60-A64C9FCC46D2}" srcOrd="0" destOrd="0" presId="urn:microsoft.com/office/officeart/2005/8/layout/hierarchy1"/>
    <dgm:cxn modelId="{50EB98F3-A7FB-4A5D-A658-F4BE22ECC69A}" type="presParOf" srcId="{D14E881F-22F6-4CFD-BE60-A64C9FCC46D2}" destId="{53272C55-5265-43E1-A1A8-D838F3F3FD05}" srcOrd="0" destOrd="0" presId="urn:microsoft.com/office/officeart/2005/8/layout/hierarchy1"/>
    <dgm:cxn modelId="{A3497522-5CBD-424A-A25B-C214B4D861D7}" type="presParOf" srcId="{D14E881F-22F6-4CFD-BE60-A64C9FCC46D2}" destId="{7D936691-3FA8-4794-AE22-8CF52590270B}" srcOrd="1" destOrd="0" presId="urn:microsoft.com/office/officeart/2005/8/layout/hierarchy1"/>
    <dgm:cxn modelId="{2FFE9865-F7F2-49CC-B8AF-1952D12E1B66}" type="presParOf" srcId="{75FDFE7F-2E29-4888-89C7-5989C2E88B51}" destId="{9D838D49-D8AD-4F43-8E58-FCAD1C762BD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2FDF86-397A-4A64-BE7A-54542B15FCC5}" type="doc">
      <dgm:prSet loTypeId="urn:microsoft.com/office/officeart/2005/8/layout/defaul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BBC2F97-D47D-4C7A-9ACE-C3B1CE21FF27}">
      <dgm:prSet/>
      <dgm:spPr/>
      <dgm:t>
        <a:bodyPr/>
        <a:lstStyle/>
        <a:p>
          <a:r>
            <a:rPr lang="es-ES_tradnl" b="1" dirty="0"/>
            <a:t>La geopolítica local: La cartografía social como ejercicio de dominio territorial de las comunidades</a:t>
          </a:r>
          <a:r>
            <a:rPr lang="es-ES_tradnl" dirty="0"/>
            <a:t> </a:t>
          </a:r>
          <a:endParaRPr lang="en-US" dirty="0"/>
        </a:p>
      </dgm:t>
    </dgm:pt>
    <dgm:pt modelId="{47FBC5F2-610C-40E7-8B61-17814150D705}" type="parTrans" cxnId="{70897886-28FB-4A18-B32D-5373DB652C1F}">
      <dgm:prSet/>
      <dgm:spPr/>
      <dgm:t>
        <a:bodyPr/>
        <a:lstStyle/>
        <a:p>
          <a:endParaRPr lang="en-US"/>
        </a:p>
      </dgm:t>
    </dgm:pt>
    <dgm:pt modelId="{D1CC8B3A-7019-4D6C-B5E4-732A5998D99A}" type="sibTrans" cxnId="{70897886-28FB-4A18-B32D-5373DB652C1F}">
      <dgm:prSet/>
      <dgm:spPr/>
      <dgm:t>
        <a:bodyPr/>
        <a:lstStyle/>
        <a:p>
          <a:endParaRPr lang="en-US"/>
        </a:p>
      </dgm:t>
    </dgm:pt>
    <dgm:pt modelId="{F75BEB2E-59A9-4BBB-81F7-6E8BCA4122AC}">
      <dgm:prSet/>
      <dgm:spPr/>
      <dgm:t>
        <a:bodyPr/>
        <a:lstStyle/>
        <a:p>
          <a:r>
            <a:rPr lang="es-ES_tradnl" b="1"/>
            <a:t>La estructura miliciana: La unidad cívico-militar como estructura jerárquica</a:t>
          </a:r>
          <a:endParaRPr lang="en-US"/>
        </a:p>
      </dgm:t>
    </dgm:pt>
    <dgm:pt modelId="{95FD88D8-C2A1-482D-944A-D43CC6CF1B94}" type="parTrans" cxnId="{6618148B-2717-4383-915B-A5A8917C2361}">
      <dgm:prSet/>
      <dgm:spPr/>
      <dgm:t>
        <a:bodyPr/>
        <a:lstStyle/>
        <a:p>
          <a:endParaRPr lang="en-US"/>
        </a:p>
      </dgm:t>
    </dgm:pt>
    <dgm:pt modelId="{F716B66C-564A-4DFF-8762-28AB00283140}" type="sibTrans" cxnId="{6618148B-2717-4383-915B-A5A8917C2361}">
      <dgm:prSet/>
      <dgm:spPr/>
      <dgm:t>
        <a:bodyPr/>
        <a:lstStyle/>
        <a:p>
          <a:endParaRPr lang="en-US"/>
        </a:p>
      </dgm:t>
    </dgm:pt>
    <dgm:pt modelId="{7899C9DD-7800-4B0F-B69E-0274CC510593}" type="pres">
      <dgm:prSet presAssocID="{AA2FDF86-397A-4A64-BE7A-54542B15FCC5}" presName="diagram" presStyleCnt="0">
        <dgm:presLayoutVars>
          <dgm:dir/>
          <dgm:resizeHandles val="exact"/>
        </dgm:presLayoutVars>
      </dgm:prSet>
      <dgm:spPr/>
    </dgm:pt>
    <dgm:pt modelId="{176998CE-D223-4DF7-9EC9-21DDA7646C8E}" type="pres">
      <dgm:prSet presAssocID="{BBBC2F97-D47D-4C7A-9ACE-C3B1CE21FF27}" presName="node" presStyleLbl="node1" presStyleIdx="0" presStyleCnt="2">
        <dgm:presLayoutVars>
          <dgm:bulletEnabled val="1"/>
        </dgm:presLayoutVars>
      </dgm:prSet>
      <dgm:spPr/>
    </dgm:pt>
    <dgm:pt modelId="{47847DEA-4323-4C5B-9A9B-908279DCAF63}" type="pres">
      <dgm:prSet presAssocID="{D1CC8B3A-7019-4D6C-B5E4-732A5998D99A}" presName="sibTrans" presStyleCnt="0"/>
      <dgm:spPr/>
    </dgm:pt>
    <dgm:pt modelId="{38ECBFC4-258F-4EAC-88A4-93FB77A0B4E2}" type="pres">
      <dgm:prSet presAssocID="{F75BEB2E-59A9-4BBB-81F7-6E8BCA4122AC}" presName="node" presStyleLbl="node1" presStyleIdx="1" presStyleCnt="2">
        <dgm:presLayoutVars>
          <dgm:bulletEnabled val="1"/>
        </dgm:presLayoutVars>
      </dgm:prSet>
      <dgm:spPr/>
    </dgm:pt>
  </dgm:ptLst>
  <dgm:cxnLst>
    <dgm:cxn modelId="{77528E57-9ED1-478F-9900-0C863586140B}" type="presOf" srcId="{AA2FDF86-397A-4A64-BE7A-54542B15FCC5}" destId="{7899C9DD-7800-4B0F-B69E-0274CC510593}" srcOrd="0" destOrd="0" presId="urn:microsoft.com/office/officeart/2005/8/layout/default"/>
    <dgm:cxn modelId="{70897886-28FB-4A18-B32D-5373DB652C1F}" srcId="{AA2FDF86-397A-4A64-BE7A-54542B15FCC5}" destId="{BBBC2F97-D47D-4C7A-9ACE-C3B1CE21FF27}" srcOrd="0" destOrd="0" parTransId="{47FBC5F2-610C-40E7-8B61-17814150D705}" sibTransId="{D1CC8B3A-7019-4D6C-B5E4-732A5998D99A}"/>
    <dgm:cxn modelId="{6618148B-2717-4383-915B-A5A8917C2361}" srcId="{AA2FDF86-397A-4A64-BE7A-54542B15FCC5}" destId="{F75BEB2E-59A9-4BBB-81F7-6E8BCA4122AC}" srcOrd="1" destOrd="0" parTransId="{95FD88D8-C2A1-482D-944A-D43CC6CF1B94}" sibTransId="{F716B66C-564A-4DFF-8762-28AB00283140}"/>
    <dgm:cxn modelId="{0FB441B0-C158-4DC5-8FA1-9D90CC258C68}" type="presOf" srcId="{BBBC2F97-D47D-4C7A-9ACE-C3B1CE21FF27}" destId="{176998CE-D223-4DF7-9EC9-21DDA7646C8E}" srcOrd="0" destOrd="0" presId="urn:microsoft.com/office/officeart/2005/8/layout/default"/>
    <dgm:cxn modelId="{9406B3E3-6F44-40C2-A8E1-1FE842BEE7BA}" type="presOf" srcId="{F75BEB2E-59A9-4BBB-81F7-6E8BCA4122AC}" destId="{38ECBFC4-258F-4EAC-88A4-93FB77A0B4E2}" srcOrd="0" destOrd="0" presId="urn:microsoft.com/office/officeart/2005/8/layout/default"/>
    <dgm:cxn modelId="{D42B3142-4848-4697-8EE2-8AC2A7342EB2}" type="presParOf" srcId="{7899C9DD-7800-4B0F-B69E-0274CC510593}" destId="{176998CE-D223-4DF7-9EC9-21DDA7646C8E}" srcOrd="0" destOrd="0" presId="urn:microsoft.com/office/officeart/2005/8/layout/default"/>
    <dgm:cxn modelId="{00C3C0DB-6E5A-445B-B0A1-71E7420B04E6}" type="presParOf" srcId="{7899C9DD-7800-4B0F-B69E-0274CC510593}" destId="{47847DEA-4323-4C5B-9A9B-908279DCAF63}" srcOrd="1" destOrd="0" presId="urn:microsoft.com/office/officeart/2005/8/layout/default"/>
    <dgm:cxn modelId="{461F73E9-44B5-4045-9CDF-CB22B471630C}" type="presParOf" srcId="{7899C9DD-7800-4B0F-B69E-0274CC510593}" destId="{38ECBFC4-258F-4EAC-88A4-93FB77A0B4E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3CFBC-0263-4AAD-AE69-6D5BEEFCC7D9}">
      <dsp:nvSpPr>
        <dsp:cNvPr id="0" name=""/>
        <dsp:cNvSpPr/>
      </dsp:nvSpPr>
      <dsp:spPr>
        <a:xfrm>
          <a:off x="0" y="2556964"/>
          <a:ext cx="2213391" cy="14055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27F127-F6C0-48DA-AA54-6ECA8065870C}">
      <dsp:nvSpPr>
        <dsp:cNvPr id="0" name=""/>
        <dsp:cNvSpPr/>
      </dsp:nvSpPr>
      <dsp:spPr>
        <a:xfrm>
          <a:off x="245932" y="2790600"/>
          <a:ext cx="2213391" cy="14055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200" b="1" kern="1200" dirty="0"/>
            <a:t>SOTU:</a:t>
          </a:r>
          <a:endParaRPr lang="en-US" sz="2200" kern="1200" dirty="0"/>
        </a:p>
      </dsp:txBody>
      <dsp:txXfrm>
        <a:off x="287098" y="2831766"/>
        <a:ext cx="2131059" cy="1323171"/>
      </dsp:txXfrm>
    </dsp:sp>
    <dsp:sp modelId="{8E5B02D5-85B3-4836-8156-6700755A09CD}">
      <dsp:nvSpPr>
        <dsp:cNvPr id="0" name=""/>
        <dsp:cNvSpPr/>
      </dsp:nvSpPr>
      <dsp:spPr>
        <a:xfrm>
          <a:off x="2705256" y="2556964"/>
          <a:ext cx="2213391" cy="14055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918A92-981C-48C0-973D-22941CF4B1F3}">
      <dsp:nvSpPr>
        <dsp:cNvPr id="0" name=""/>
        <dsp:cNvSpPr/>
      </dsp:nvSpPr>
      <dsp:spPr>
        <a:xfrm>
          <a:off x="2951188" y="2790600"/>
          <a:ext cx="2213391" cy="14055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b="1" kern="1200"/>
            <a:t>Sistema de Organización Territorial de las </a:t>
          </a:r>
          <a:endParaRPr lang="en-US" sz="2200" kern="1200"/>
        </a:p>
      </dsp:txBody>
      <dsp:txXfrm>
        <a:off x="2992354" y="2831766"/>
        <a:ext cx="2131059" cy="1323171"/>
      </dsp:txXfrm>
    </dsp:sp>
    <dsp:sp modelId="{53272C55-5265-43E1-A1A8-D838F3F3FD05}">
      <dsp:nvSpPr>
        <dsp:cNvPr id="0" name=""/>
        <dsp:cNvSpPr/>
      </dsp:nvSpPr>
      <dsp:spPr>
        <a:xfrm>
          <a:off x="5410512" y="2556964"/>
          <a:ext cx="2213391" cy="14055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936691-3FA8-4794-AE22-8CF52590270B}">
      <dsp:nvSpPr>
        <dsp:cNvPr id="0" name=""/>
        <dsp:cNvSpPr/>
      </dsp:nvSpPr>
      <dsp:spPr>
        <a:xfrm>
          <a:off x="5656445" y="2790600"/>
          <a:ext cx="2213391" cy="14055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b="1" kern="1200" dirty="0"/>
            <a:t>Unidades Populares de Defensa Integral</a:t>
          </a:r>
          <a:endParaRPr lang="en-US" sz="2200" kern="1200" dirty="0"/>
        </a:p>
      </dsp:txBody>
      <dsp:txXfrm>
        <a:off x="5697611" y="2831766"/>
        <a:ext cx="2131059" cy="13231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998CE-D223-4DF7-9EC9-21DDA7646C8E}">
      <dsp:nvSpPr>
        <dsp:cNvPr id="0" name=""/>
        <dsp:cNvSpPr/>
      </dsp:nvSpPr>
      <dsp:spPr>
        <a:xfrm>
          <a:off x="1227" y="1024129"/>
          <a:ext cx="4788544" cy="287312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900" b="1" kern="1200" dirty="0"/>
            <a:t>La geopolítica local: La cartografía social como ejercicio de dominio territorial de las comunidades</a:t>
          </a:r>
          <a:r>
            <a:rPr lang="es-ES_tradnl" sz="3900" kern="1200" dirty="0"/>
            <a:t> </a:t>
          </a:r>
          <a:endParaRPr lang="en-US" sz="3900" kern="1200" dirty="0"/>
        </a:p>
      </dsp:txBody>
      <dsp:txXfrm>
        <a:off x="1227" y="1024129"/>
        <a:ext cx="4788544" cy="2873126"/>
      </dsp:txXfrm>
    </dsp:sp>
    <dsp:sp modelId="{38ECBFC4-258F-4EAC-88A4-93FB77A0B4E2}">
      <dsp:nvSpPr>
        <dsp:cNvPr id="0" name=""/>
        <dsp:cNvSpPr/>
      </dsp:nvSpPr>
      <dsp:spPr>
        <a:xfrm>
          <a:off x="5268627" y="1024129"/>
          <a:ext cx="4788544" cy="287312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900" b="1" kern="1200"/>
            <a:t>La estructura miliciana: La unidad cívico-militar como estructura jerárquica</a:t>
          </a:r>
          <a:endParaRPr lang="en-US" sz="3900" kern="1200"/>
        </a:p>
      </dsp:txBody>
      <dsp:txXfrm>
        <a:off x="5268627" y="1024129"/>
        <a:ext cx="4788544" cy="2873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D9CB4F3C-75A8-4BB8-A18E-B730DDD68B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AE10D8-98A5-4E68-A41F-7AA79FF696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6FC9924-390A-43CD-9A5F-FD31409A8BC3}" type="datetime1">
              <a:rPr lang="es-ES" smtClean="0"/>
              <a:t>19/04/2021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77EF411-0DAB-4BCE-94A8-E903E20549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3A11237F-7CCA-4423-B624-29C06FF2E7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A8CD4AB-B9A2-4248-B31F-8EBC71546D8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9779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B62B8-53C9-40A3-BD5F-B206C99B0F65}" type="datetime1">
              <a:rPr lang="es-ES" smtClean="0"/>
              <a:pPr/>
              <a:t>13/04/2021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ABE9C73-6CDE-45E2-97F8-E3C5308FA23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634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E9C73-6CDE-45E2-97F8-E3C5308FA23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155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BE9C73-6CDE-45E2-97F8-E3C5308FA232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7470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BE9C73-6CDE-45E2-97F8-E3C5308FA232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2805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BE9C73-6CDE-45E2-97F8-E3C5308FA232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0199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 useBgFill="1">
        <p:nvSpPr>
          <p:cNvPr id="10" name="Rectá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á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á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20" name="Marcador de fecha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0517127-517C-4BCC-BCB6-0AE7D1B87E17}" type="datetime1">
              <a:rPr lang="es-ES" noProof="0" smtClean="0"/>
              <a:t>13/04/2021</a:t>
            </a:fld>
            <a:endParaRPr lang="es-ES" noProof="0" dirty="0"/>
          </a:p>
        </p:txBody>
      </p:sp>
      <p:sp>
        <p:nvSpPr>
          <p:cNvPr id="21" name="Marcador de posición de pie de página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22" name="Marcador de posición de número de diapositiva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8201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0FC5B80F-3B08-426A-A2A0-3282CBADA712}" type="datetime1">
              <a:rPr lang="es-ES" noProof="0" smtClean="0"/>
              <a:t>13/04/2021</a:t>
            </a:fld>
            <a:endParaRPr lang="es-ES" noProof="0" dirty="0"/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s-ES" noProof="0" dirty="0"/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468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CD7A40E7-331A-409D-8385-D6893D1EA86A}"/>
              </a:ext>
            </a:extLst>
          </p:cNvPr>
          <p:cNvSpPr/>
          <p:nvPr userDrawn="1"/>
        </p:nvSpPr>
        <p:spPr>
          <a:xfrm>
            <a:off x="948394" y="941695"/>
            <a:ext cx="5452526" cy="497461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75561E95-1FD2-4358-9E4C-3D2E929E48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48394 w 12192000"/>
              <a:gd name="connsiteY0" fmla="*/ 941695 h 6858000"/>
              <a:gd name="connsiteX1" fmla="*/ 948394 w 12192000"/>
              <a:gd name="connsiteY1" fmla="*/ 5916305 h 6858000"/>
              <a:gd name="connsiteX2" fmla="*/ 6400920 w 12192000"/>
              <a:gd name="connsiteY2" fmla="*/ 5916305 h 6858000"/>
              <a:gd name="connsiteX3" fmla="*/ 6400920 w 12192000"/>
              <a:gd name="connsiteY3" fmla="*/ 94169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48394" y="941695"/>
                </a:moveTo>
                <a:lnTo>
                  <a:pt x="948394" y="5916305"/>
                </a:lnTo>
                <a:lnTo>
                  <a:pt x="6400920" y="5916305"/>
                </a:lnTo>
                <a:lnTo>
                  <a:pt x="6400920" y="94169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FEF3AE9B-883C-446C-AF98-B7792342A321}" type="datetime1">
              <a:rPr lang="es-ES" noProof="0" smtClean="0"/>
              <a:t>13/04/2021</a:t>
            </a:fld>
            <a:endParaRPr lang="es-ES" noProof="0" dirty="0"/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s-ES" noProof="0" dirty="0"/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2" name="Marcador de contenido 3">
            <a:extLst>
              <a:ext uri="{FF2B5EF4-FFF2-40B4-BE49-F238E27FC236}">
                <a16:creationId xmlns:a16="http://schemas.microsoft.com/office/drawing/2014/main" id="{6E7077FF-6FAE-4A98-862F-3A2F931B958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57950" y="2852792"/>
            <a:ext cx="4633415" cy="257219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351E07B6-8D69-4F8A-9729-400511B37F8B}"/>
              </a:ext>
            </a:extLst>
          </p:cNvPr>
          <p:cNvSpPr/>
          <p:nvPr userDrawn="1"/>
        </p:nvSpPr>
        <p:spPr>
          <a:xfrm>
            <a:off x="1101715" y="1106424"/>
            <a:ext cx="5120640" cy="4645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7950" y="1352804"/>
            <a:ext cx="4633415" cy="1333641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11138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AD0B968A-3BD6-45FA-94FE-92D46BF360D2}" type="datetime1">
              <a:rPr lang="es-ES" noProof="0" smtClean="0"/>
              <a:t>13/04/2021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0100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9FC92B-C74C-4F25-8225-AD6BB439FEF4}" type="datetime1">
              <a:rPr lang="es-ES" noProof="0" smtClean="0"/>
              <a:t>13/04/2021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2855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 useBgFill="1">
        <p:nvSpPr>
          <p:cNvPr id="23" name="Rectá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á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á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8C49AFE2-3430-46BE-85DB-B0C45A4635E5}" type="datetime1">
              <a:rPr lang="es-ES" noProof="0" smtClean="0"/>
              <a:t>13/04/2021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703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EC6216-7BE4-455C-91A0-B1DBA47076B8}" type="datetime1">
              <a:rPr lang="es-ES" noProof="0" smtClean="0"/>
              <a:t>13/04/2021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0555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2F2F0876-DA34-44C2-B05E-66533803FE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3400" y="246600"/>
            <a:ext cx="11725200" cy="6364800"/>
          </a:xfrm>
        </p:spPr>
        <p:txBody>
          <a:bodyPr rtlCol="0" anchor="ctr" anchorCtr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6E352C7E-BCE1-47CD-872E-2935DD89FC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2488" y="2103438"/>
            <a:ext cx="5243512" cy="3748087"/>
          </a:xfrm>
        </p:spPr>
        <p:txBody>
          <a:bodyPr rtlCol="0" anchor="ctr" anchorCtr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6FA2CA-A3A7-492B-B980-D757253257C8}" type="datetime1">
              <a:rPr lang="es-ES" noProof="0" smtClean="0"/>
              <a:t>13/04/2021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2392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790254-B8BC-4444-AEB1-0E0A795AE0D9}" type="datetime1">
              <a:rPr lang="es-ES" noProof="0" smtClean="0"/>
              <a:t>13/04/2021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2359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71FD0B-1489-4700-B5E9-A7F48A228747}" type="datetime1">
              <a:rPr lang="es-ES" noProof="0" smtClean="0"/>
              <a:t>13/04/2021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5877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F479D8-5BD4-4B26-B5B1-2CF114CC1872}" type="datetime1">
              <a:rPr lang="es-ES" noProof="0" smtClean="0"/>
              <a:t>13/04/2021</a:t>
            </a:fld>
            <a:endParaRPr lang="es-ES" noProof="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6595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6F8E090A-1D45-43DA-9424-70A9B39249B0}" type="datetime1">
              <a:rPr lang="es-ES" noProof="0" smtClean="0"/>
              <a:t>13/04/2021</a:t>
            </a:fld>
            <a:endParaRPr lang="es-ES" noProof="0" dirty="0"/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s-ES" noProof="0" dirty="0"/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9664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ángulo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7" name="Rectá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á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EACD31FB-48AB-43E4-9E7E-E0CD7FA14C5F}" type="datetime1">
              <a:rPr lang="es-ES" noProof="0" smtClean="0"/>
              <a:t>13/04/2021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6042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9" r:id="rId5"/>
    <p:sldLayoutId id="2147483730" r:id="rId6"/>
    <p:sldLayoutId id="2147483736" r:id="rId7"/>
    <p:sldLayoutId id="2147483737" r:id="rId8"/>
    <p:sldLayoutId id="2147483727" r:id="rId9"/>
    <p:sldLayoutId id="2147483741" r:id="rId10"/>
    <p:sldLayoutId id="2147483740" r:id="rId11"/>
    <p:sldLayoutId id="214748372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Military_organizatio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populationdata.net/2019/01/23/venezuela-juan-guaido-proclaims-himself-president-of-the-country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creativecommons.org/licenses/by-nc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fo-spain.com/2018/10/11/volcan-etna-derrumba-causar-gran-tsunami-mediterraneo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s/photo/606966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kaosenlared.net/uruguay-encuentro-de-redes-solidarias-de-ollas-populares-puntapie-para-la-creacion-de-una-coordinadora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Military_organizati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es.wikipedia.org/wiki/Archivo:Territorio_disperso.jpg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ángulo 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A04C7C-FE8B-4C2F-BF2E-CBD501A02DF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4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-2" y="-7289"/>
            <a:ext cx="12191999" cy="6857988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1253F3E-E6E8-4DEE-A6F6-D6A88FD39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Mirar desde dentro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954176-1A2D-47B9-B195-FB21407C0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 rtlCol="0">
            <a:noAutofit/>
          </a:bodyPr>
          <a:lstStyle/>
          <a:p>
            <a:pPr rtl="0">
              <a:spcAft>
                <a:spcPts val="600"/>
              </a:spcAft>
            </a:pPr>
            <a:r>
              <a:rPr lang="es-ES" sz="2800" b="1" dirty="0">
                <a:solidFill>
                  <a:schemeClr val="tx1"/>
                </a:solidFill>
              </a:rPr>
              <a:t>Ciudades Comunales vs Comunidades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80987EE-FD7F-4D79-B864-385A000C9936}"/>
              </a:ext>
            </a:extLst>
          </p:cNvPr>
          <p:cNvSpPr txBox="1"/>
          <p:nvPr/>
        </p:nvSpPr>
        <p:spPr>
          <a:xfrm>
            <a:off x="952509" y="6857999"/>
            <a:ext cx="102869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hlinkClick r:id="rId4" tooltip="https://en.wikipedia.org/wiki/Military_organization"/>
              </a:rPr>
              <a:t>Esta foto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de Autor desconocido está bajo licencia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hlinkClick r:id="rId5" tooltip="https://creativecommons.org/licenses/by-sa/3.0/"/>
              </a:rPr>
              <a:t>CC BY-SA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600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2EEE67A-F758-43DF-ACD3-2CD4FB2239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custGeom>
            <a:avLst/>
            <a:gdLst>
              <a:gd name="connsiteX0" fmla="*/ 948394 w 12192000"/>
              <a:gd name="connsiteY0" fmla="*/ 941695 h 6858000"/>
              <a:gd name="connsiteX1" fmla="*/ 948394 w 12192000"/>
              <a:gd name="connsiteY1" fmla="*/ 5916305 h 6858000"/>
              <a:gd name="connsiteX2" fmla="*/ 6400920 w 12192000"/>
              <a:gd name="connsiteY2" fmla="*/ 5916305 h 6858000"/>
              <a:gd name="connsiteX3" fmla="*/ 6400920 w 12192000"/>
              <a:gd name="connsiteY3" fmla="*/ 94169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48394" y="941695"/>
                </a:moveTo>
                <a:lnTo>
                  <a:pt x="948394" y="5916305"/>
                </a:lnTo>
                <a:lnTo>
                  <a:pt x="6400920" y="5916305"/>
                </a:lnTo>
                <a:lnTo>
                  <a:pt x="6400920" y="94169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CD44AA7-1969-4687-9DFC-9BB00741ADC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57950" y="2852792"/>
            <a:ext cx="4633415" cy="2572193"/>
          </a:xfrm>
        </p:spPr>
        <p:txBody>
          <a:bodyPr/>
          <a:lstStyle/>
          <a:p>
            <a:endParaRPr lang="es-VE" dirty="0"/>
          </a:p>
          <a:p>
            <a:pPr algn="r"/>
            <a:r>
              <a:rPr lang="es-VE" sz="2400" dirty="0"/>
              <a:t>¿Dónde radica la resistencia?</a:t>
            </a:r>
          </a:p>
          <a:p>
            <a:pPr algn="r"/>
            <a:r>
              <a:rPr lang="es-VE" sz="2400" dirty="0"/>
              <a:t>Desencuentros de mundos</a:t>
            </a:r>
          </a:p>
          <a:p>
            <a:pPr algn="r"/>
            <a:r>
              <a:rPr lang="es-VE" sz="2400" dirty="0"/>
              <a:t>Relación y convivencia</a:t>
            </a:r>
          </a:p>
          <a:p>
            <a:pPr algn="r"/>
            <a:r>
              <a:rPr lang="es-VE" sz="2400" dirty="0"/>
              <a:t>Homo </a:t>
            </a:r>
            <a:r>
              <a:rPr lang="es-VE" sz="2400" dirty="0" err="1"/>
              <a:t>convivalis</a:t>
            </a:r>
            <a:endParaRPr lang="en-US" sz="24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9A935A-743F-4553-833D-17C86FB8B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50" y="1352804"/>
            <a:ext cx="4633415" cy="13336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VE" sz="4100" dirty="0"/>
              <a:t>Comunidad-Mundo-de-vida Popular</a:t>
            </a:r>
            <a:endParaRPr lang="en-US" sz="41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14790C-A991-4189-A511-B2B4F3A0C4D2}"/>
              </a:ext>
            </a:extLst>
          </p:cNvPr>
          <p:cNvSpPr txBox="1"/>
          <p:nvPr/>
        </p:nvSpPr>
        <p:spPr>
          <a:xfrm>
            <a:off x="9852898" y="6657945"/>
            <a:ext cx="233910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populationdata.net/2019/01/23/venezuela-juan-guaido-proclaims-himself-president-of-the-country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está bajo licencia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23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5D289D1-4C48-4DC6-B1E9-7C4A413C7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sz="6000"/>
              <a:t>D</a:t>
            </a:r>
            <a:r>
              <a:rPr lang="es-VE" sz="4000"/>
              <a:t>esde la </a:t>
            </a:r>
            <a:r>
              <a:rPr lang="es-VE" sz="6000"/>
              <a:t>c</a:t>
            </a:r>
            <a:r>
              <a:rPr lang="es-VE" sz="4000"/>
              <a:t>omunidad: ¿Ocupación o efecto tsunami?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36533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E71D924D-3C8A-4FF8-B8DB-95F57C6C42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816F48D-4D83-48A2-97CA-7BE280459E08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endParaRPr lang="es-VE" sz="2800" dirty="0"/>
          </a:p>
          <a:p>
            <a:pPr algn="r"/>
            <a:r>
              <a:rPr lang="es-VE" sz="2800" dirty="0"/>
              <a:t>Debilidades vista desde dentro de la estructura y situada en su implementación.</a:t>
            </a:r>
            <a:endParaRPr lang="en-US" sz="28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FB4C7A-4B2C-4A0F-93CA-86071AF47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VE" sz="3200" dirty="0"/>
              <a:t>¿Por qué no encaja, en las comunidades, el poder comunal?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6460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7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339A26A-F04A-4E27-AA31-65427203E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>
            <a:normAutofit fontScale="90000"/>
          </a:bodyPr>
          <a:lstStyle/>
          <a:p>
            <a:r>
              <a:rPr lang="es-VE" dirty="0"/>
              <a:t>Posibilidad que abre el desencuentro de mundos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264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ángulo 105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108" name="Rectángulo 107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0" name="Rectángulo 109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12" name="Rectángulo 111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14" name="Grupo 113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ángulo 118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10" name="Marcador de posición de imagen 9" descr="Portátil y bloc de notas en la mesa">
            <a:extLst>
              <a:ext uri="{FF2B5EF4-FFF2-40B4-BE49-F238E27FC236}">
                <a16:creationId xmlns:a16="http://schemas.microsoft.com/office/drawing/2014/main" id="{201D9675-DFD6-4198-A186-4B82257CEE9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10"/>
            <a:ext cx="12191982" cy="6857990"/>
          </a:xfrm>
          <a:prstGeom prst="rect">
            <a:avLst/>
          </a:prstGeom>
        </p:spPr>
      </p:pic>
      <p:sp>
        <p:nvSpPr>
          <p:cNvPr id="121" name="Rectángulo 120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23" name="Rectángulo 12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5AD4937-CA34-4C89-9BAF-9E011BE57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055" y="2350017"/>
            <a:ext cx="4775075" cy="16309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83000"/>
              </a:lnSpc>
            </a:pPr>
            <a:r>
              <a:rPr lang="es-ES" sz="4400" cap="all" spc="-100" dirty="0"/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1103380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DA04C7C-FE8B-4C2F-BF2E-CBD501A02D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5730"/>
          <a:stretch/>
        </p:blipFill>
        <p:spPr>
          <a:xfrm>
            <a:off x="0" y="11"/>
            <a:ext cx="12191999" cy="6857988"/>
          </a:xfrm>
          <a:custGeom>
            <a:avLst/>
            <a:gdLst>
              <a:gd name="connsiteX0" fmla="*/ 948394 w 12192000"/>
              <a:gd name="connsiteY0" fmla="*/ 941695 h 6858000"/>
              <a:gd name="connsiteX1" fmla="*/ 948394 w 12192000"/>
              <a:gd name="connsiteY1" fmla="*/ 5916305 h 6858000"/>
              <a:gd name="connsiteX2" fmla="*/ 6400920 w 12192000"/>
              <a:gd name="connsiteY2" fmla="*/ 5916305 h 6858000"/>
              <a:gd name="connsiteX3" fmla="*/ 6400920 w 12192000"/>
              <a:gd name="connsiteY3" fmla="*/ 94169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48394" y="941695"/>
                </a:moveTo>
                <a:lnTo>
                  <a:pt x="948394" y="5916305"/>
                </a:lnTo>
                <a:lnTo>
                  <a:pt x="6400920" y="5916305"/>
                </a:lnTo>
                <a:lnTo>
                  <a:pt x="6400920" y="94169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1C954176-1A2D-47B9-B195-FB21407C047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57950" y="2852792"/>
            <a:ext cx="4633415" cy="2572193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endParaRPr lang="es-ES" b="1" dirty="0"/>
          </a:p>
          <a:p>
            <a:pPr algn="r">
              <a:spcAft>
                <a:spcPts val="600"/>
              </a:spcAft>
            </a:pPr>
            <a:endParaRPr lang="es-ES" b="1" dirty="0"/>
          </a:p>
          <a:p>
            <a:pPr algn="r">
              <a:spcAft>
                <a:spcPts val="600"/>
              </a:spcAft>
            </a:pPr>
            <a:r>
              <a:rPr lang="es-ES" b="1" dirty="0"/>
              <a:t>Ponente: </a:t>
            </a:r>
          </a:p>
          <a:p>
            <a:pPr algn="r" rtl="0">
              <a:spcAft>
                <a:spcPts val="600"/>
              </a:spcAft>
            </a:pPr>
            <a:r>
              <a:rPr lang="es-ES" b="1" dirty="0"/>
              <a:t>Dra. Mirla Pérez</a:t>
            </a:r>
          </a:p>
          <a:p>
            <a:pPr rtl="0">
              <a:spcAft>
                <a:spcPts val="600"/>
              </a:spcAft>
            </a:pPr>
            <a:endParaRPr lang="es-ES" b="1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1253F3E-E6E8-4DEE-A6F6-D6A88FD3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50" y="1352804"/>
            <a:ext cx="4633415" cy="1333641"/>
          </a:xfrm>
        </p:spPr>
        <p:txBody>
          <a:bodyPr rtlCol="0" anchor="b">
            <a:normAutofit/>
          </a:bodyPr>
          <a:lstStyle/>
          <a:p>
            <a:pPr rtl="0">
              <a:lnSpc>
                <a:spcPct val="90000"/>
              </a:lnSpc>
            </a:pPr>
            <a:r>
              <a:rPr lang="es-ES" sz="3400" dirty="0"/>
              <a:t>Centro de Investigaciones Populares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80987EE-FD7F-4D79-B864-385A000C9936}"/>
              </a:ext>
            </a:extLst>
          </p:cNvPr>
          <p:cNvSpPr txBox="1"/>
          <p:nvPr/>
        </p:nvSpPr>
        <p:spPr>
          <a:xfrm>
            <a:off x="9875340" y="6657945"/>
            <a:ext cx="231666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en.wikipedia.org/wiki/Military_organiza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está bajo licencia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35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CCB0035C-155F-4A5B-87BE-89762733C8E1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>
          <a:blip r:embed="rId3"/>
          <a:srcRect t="31250" b="31250"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CC3DCE-4CD8-4370-8B3F-47DEAB635ED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57950" y="2852792"/>
            <a:ext cx="4633415" cy="2572193"/>
          </a:xfrm>
        </p:spPr>
        <p:txBody>
          <a:bodyPr rtlCol="0">
            <a:normAutofit/>
          </a:bodyPr>
          <a:lstStyle/>
          <a:p>
            <a:pPr rtl="0">
              <a:spcBef>
                <a:spcPts val="900"/>
              </a:spcBef>
              <a:buClr>
                <a:schemeClr val="accent1"/>
              </a:buClr>
            </a:pPr>
            <a:endParaRPr lang="es-ES" dirty="0"/>
          </a:p>
          <a:p>
            <a:pPr marL="457200" indent="-457200" rtl="0">
              <a:spcBef>
                <a:spcPts val="9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s-ES" sz="3200" dirty="0"/>
              <a:t>Comuna-comunal</a:t>
            </a:r>
          </a:p>
          <a:p>
            <a:pPr marL="457200" indent="-457200" rtl="0">
              <a:spcBef>
                <a:spcPts val="9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s-ES" sz="3200" dirty="0"/>
              <a:t>Comunidad: mundo-de-vida popular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002F139-264F-4B41-B39A-9E8B2901E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50" y="1352804"/>
            <a:ext cx="4633415" cy="1333641"/>
          </a:xfrm>
        </p:spPr>
        <p:txBody>
          <a:bodyPr rtlCol="0" anchor="b">
            <a:normAutofit/>
          </a:bodyPr>
          <a:lstStyle/>
          <a:p>
            <a:pPr algn="ctr" rtl="0">
              <a:lnSpc>
                <a:spcPct val="90000"/>
              </a:lnSpc>
            </a:pPr>
            <a:r>
              <a:rPr lang="es-ES" sz="4400" dirty="0"/>
              <a:t>Dos conceptos claves:</a:t>
            </a:r>
          </a:p>
        </p:txBody>
      </p:sp>
    </p:spTree>
    <p:extLst>
      <p:ext uri="{BB962C8B-B14F-4D97-AF65-F5344CB8AC3E}">
        <p14:creationId xmlns:p14="http://schemas.microsoft.com/office/powerpoint/2010/main" val="707235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DB40D73-E488-495A-B9CA-109B34971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/>
          <a:p>
            <a:r>
              <a:rPr lang="es-VE" sz="4400" dirty="0"/>
              <a:t>Comuna y territorialidad</a:t>
            </a:r>
            <a:endParaRPr lang="en-US" sz="440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53CD56D-F546-4F35-A585-63FC8BF4C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/>
          <a:lstStyle/>
          <a:p>
            <a:endParaRPr lang="es-VE" sz="2800" b="1" dirty="0"/>
          </a:p>
          <a:p>
            <a:endParaRPr lang="es-VE" sz="2800" b="1" dirty="0"/>
          </a:p>
          <a:p>
            <a:r>
              <a:rPr lang="es-VE" sz="2800" b="1" dirty="0"/>
              <a:t>Sustitución de la geopolítica civil por la militar</a:t>
            </a:r>
            <a:endParaRPr lang="en-US" sz="2800" dirty="0"/>
          </a:p>
          <a:p>
            <a:endParaRPr lang="en-US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FF8DB942-522B-4C41-B113-E742FB3CA9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0884518"/>
              </p:ext>
            </p:extLst>
          </p:nvPr>
        </p:nvGraphicFramePr>
        <p:xfrm>
          <a:off x="-1" y="104931"/>
          <a:ext cx="7869837" cy="6753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3980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FCAB65-8022-4109-AE0E-829922019E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73"/>
          <a:stretch/>
        </p:blipFill>
        <p:spPr>
          <a:xfrm>
            <a:off x="20" y="10"/>
            <a:ext cx="12191980" cy="6857990"/>
          </a:xfrm>
          <a:custGeom>
            <a:avLst/>
            <a:gdLst>
              <a:gd name="connsiteX0" fmla="*/ 948394 w 12192000"/>
              <a:gd name="connsiteY0" fmla="*/ 941695 h 6858000"/>
              <a:gd name="connsiteX1" fmla="*/ 948394 w 12192000"/>
              <a:gd name="connsiteY1" fmla="*/ 5916305 h 6858000"/>
              <a:gd name="connsiteX2" fmla="*/ 6400920 w 12192000"/>
              <a:gd name="connsiteY2" fmla="*/ 5916305 h 6858000"/>
              <a:gd name="connsiteX3" fmla="*/ 6400920 w 12192000"/>
              <a:gd name="connsiteY3" fmla="*/ 94169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48394" y="941695"/>
                </a:moveTo>
                <a:lnTo>
                  <a:pt x="948394" y="5916305"/>
                </a:lnTo>
                <a:lnTo>
                  <a:pt x="6400920" y="5916305"/>
                </a:lnTo>
                <a:lnTo>
                  <a:pt x="6400920" y="94169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2E8C24BB-5F7E-4763-B3BE-EAD04279F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50" y="1722474"/>
            <a:ext cx="4633415" cy="3083442"/>
          </a:xfrm>
        </p:spPr>
        <p:txBody>
          <a:bodyPr>
            <a:normAutofit/>
          </a:bodyPr>
          <a:lstStyle/>
          <a:p>
            <a:r>
              <a:rPr lang="es-VE" sz="4000" dirty="0">
                <a:latin typeface="+mn-lt"/>
              </a:rPr>
              <a:t>En la práctica: características del territorio comunal</a:t>
            </a:r>
            <a:endParaRPr lang="en-US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3658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8458200" y="607392"/>
            <a:ext cx="3161963" cy="16459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s-ES" sz="3000" b="0" kern="1200" cap="none" spc="0" baseline="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13" name="CuadroTexto 10">
            <a:extLst>
              <a:ext uri="{FF2B5EF4-FFF2-40B4-BE49-F238E27FC236}">
                <a16:creationId xmlns:a16="http://schemas.microsoft.com/office/drawing/2014/main" id="{A77F313A-E778-481B-97BA-49A6578BD5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8637244"/>
              </p:ext>
            </p:extLst>
          </p:nvPr>
        </p:nvGraphicFramePr>
        <p:xfrm>
          <a:off x="1066800" y="1031358"/>
          <a:ext cx="10058400" cy="4921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0391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custGeom>
            <a:avLst/>
            <a:gdLst>
              <a:gd name="connsiteX0" fmla="*/ 948394 w 12192000"/>
              <a:gd name="connsiteY0" fmla="*/ 941695 h 6858000"/>
              <a:gd name="connsiteX1" fmla="*/ 948394 w 12192000"/>
              <a:gd name="connsiteY1" fmla="*/ 5916305 h 6858000"/>
              <a:gd name="connsiteX2" fmla="*/ 6400920 w 12192000"/>
              <a:gd name="connsiteY2" fmla="*/ 5916305 h 6858000"/>
              <a:gd name="connsiteX3" fmla="*/ 6400920 w 12192000"/>
              <a:gd name="connsiteY3" fmla="*/ 94169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48394" y="941695"/>
                </a:moveTo>
                <a:lnTo>
                  <a:pt x="948394" y="5916305"/>
                </a:lnTo>
                <a:lnTo>
                  <a:pt x="6400920" y="5916305"/>
                </a:lnTo>
                <a:lnTo>
                  <a:pt x="6400920" y="94169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4A56A61-EB0F-498D-A79E-43354A816705}"/>
              </a:ext>
            </a:extLst>
          </p:cNvPr>
          <p:cNvSpPr txBox="1"/>
          <p:nvPr/>
        </p:nvSpPr>
        <p:spPr>
          <a:xfrm>
            <a:off x="1301770" y="1626782"/>
            <a:ext cx="4633415" cy="757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</a:pPr>
            <a:r>
              <a:rPr lang="es-ES" sz="3200" kern="1200" dirty="0">
                <a:solidFill>
                  <a:schemeClr val="bg1"/>
                </a:solidFill>
                <a:ea typeface="+mn-ea"/>
                <a:cs typeface="+mn-cs"/>
              </a:rPr>
              <a:t>La primacía de la estructura sobre el sujeto: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301770" y="3085911"/>
            <a:ext cx="4633415" cy="13336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26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“</a:t>
            </a:r>
            <a:r>
              <a:rPr lang="es-ES" sz="2600" b="0" i="1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La revolución lo es todo, no es la gente,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2600" b="0" i="1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es la revolución que lo es todo</a:t>
            </a:r>
            <a:r>
              <a:rPr lang="es-ES" sz="26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6146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946298" y="699006"/>
            <a:ext cx="1063255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latin typeface="+mj-lt"/>
                <a:ea typeface="Domine" charset="0"/>
                <a:cs typeface="Domine" charset="0"/>
              </a:rPr>
              <a:t>La revolución permanente que nunca logra instituirse: </a:t>
            </a:r>
          </a:p>
          <a:p>
            <a:pPr algn="ctr"/>
            <a:r>
              <a:rPr lang="es-ES_tradnl" sz="2800" b="1" dirty="0">
                <a:latin typeface="+mj-lt"/>
                <a:ea typeface="Domine" charset="0"/>
                <a:cs typeface="Domine" charset="0"/>
              </a:rPr>
              <a:t>La constante recreación y reacomodo de los poderes constituidos </a:t>
            </a:r>
          </a:p>
          <a:p>
            <a:endParaRPr lang="es-ES_tradnl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024" y="2225944"/>
            <a:ext cx="4181105" cy="393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20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E107014-68C7-49C9-AE95-AE90F326D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340" y="1329070"/>
            <a:ext cx="5932967" cy="395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967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41242D"/>
      </a:dk2>
      <a:lt2>
        <a:srgbClr val="E2E2E8"/>
      </a:lt2>
      <a:accent1>
        <a:srgbClr val="A5A27D"/>
      </a:accent1>
      <a:accent2>
        <a:srgbClr val="B79A7A"/>
      </a:accent2>
      <a:accent3>
        <a:srgbClr val="C2948F"/>
      </a:accent3>
      <a:accent4>
        <a:srgbClr val="BA7F91"/>
      </a:accent4>
      <a:accent5>
        <a:srgbClr val="C390B5"/>
      </a:accent5>
      <a:accent6>
        <a:srgbClr val="B17FBA"/>
      </a:accent6>
      <a:hlink>
        <a:srgbClr val="6D71B0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637_TF89747358.potx" id="{3B43029A-A627-4EA5-B6BD-0DA81882FCA2}" vid="{AD5D6A85-DF03-4123-9197-A7F31C268824}"/>
    </a:ext>
  </a:extLst>
</a:theme>
</file>

<file path=ppt/theme/theme2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B96A612-58F4-4E9A-9665-3987CC3AC4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243E30-12F4-4BE3-B27D-23AB115E9D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5E4A76-0180-4CD0-B081-82F74A336136}">
  <ds:schemaRefs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infopath/2007/PartnerControls"/>
    <ds:schemaRef ds:uri="http://www.w3.org/XML/1998/namespace"/>
    <ds:schemaRef ds:uri="71af3243-3dd4-4a8d-8c0d-dd76da1f02a5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9224</TotalTime>
  <Words>226</Words>
  <Application>Microsoft Office PowerPoint</Application>
  <PresentationFormat>Panorámica</PresentationFormat>
  <Paragraphs>45</Paragraphs>
  <Slides>14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Garamond</vt:lpstr>
      <vt:lpstr>SavonVTI</vt:lpstr>
      <vt:lpstr>Mirar desde dentro</vt:lpstr>
      <vt:lpstr>Centro de Investigaciones Populares</vt:lpstr>
      <vt:lpstr>Dos conceptos claves:</vt:lpstr>
      <vt:lpstr>Comuna y territorialidad</vt:lpstr>
      <vt:lpstr>En la práctica: características del territorio comunal</vt:lpstr>
      <vt:lpstr>Presentación de PowerPoint</vt:lpstr>
      <vt:lpstr>Presentación de PowerPoint</vt:lpstr>
      <vt:lpstr>Presentación de PowerPoint</vt:lpstr>
      <vt:lpstr>Presentación de PowerPoint</vt:lpstr>
      <vt:lpstr>Comunidad-Mundo-de-vida Popular</vt:lpstr>
      <vt:lpstr>Desde la comunidad: ¿Ocupación o efecto tsunami?</vt:lpstr>
      <vt:lpstr>¿Por qué no encaja, en las comunidades, el poder comunal?</vt:lpstr>
      <vt:lpstr>Posibilidad que abre el desencuentro de mundos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Estado comunal y totalitarismo</dc:title>
  <dc:creator>Mirla Pérez</dc:creator>
  <cp:lastModifiedBy>Mirla Pérez</cp:lastModifiedBy>
  <cp:revision>3</cp:revision>
  <cp:lastPrinted>2021-04-12T16:01:24Z</cp:lastPrinted>
  <dcterms:created xsi:type="dcterms:W3CDTF">2021-01-26T02:38:14Z</dcterms:created>
  <dcterms:modified xsi:type="dcterms:W3CDTF">2021-04-19T20:52:56Z</dcterms:modified>
</cp:coreProperties>
</file>