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4CB4B9-D0F5-46D9-BB38-6BCF7C0DA8E5}" v="4" dt="2021-04-22T11:08:37.9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us Prof" userId="44347b89befd33d6" providerId="LiveId" clId="{884CB4B9-D0F5-46D9-BB38-6BCF7C0DA8E5}"/>
    <pc:docChg chg="undo custSel modSld">
      <pc:chgData name="Jesus Prof" userId="44347b89befd33d6" providerId="LiveId" clId="{884CB4B9-D0F5-46D9-BB38-6BCF7C0DA8E5}" dt="2021-04-22T11:11:33.754" v="267" actId="14100"/>
      <pc:docMkLst>
        <pc:docMk/>
      </pc:docMkLst>
      <pc:sldChg chg="modSp mod">
        <pc:chgData name="Jesus Prof" userId="44347b89befd33d6" providerId="LiveId" clId="{884CB4B9-D0F5-46D9-BB38-6BCF7C0DA8E5}" dt="2021-04-22T11:09:26.933" v="259" actId="122"/>
        <pc:sldMkLst>
          <pc:docMk/>
          <pc:sldMk cId="3901613289" sldId="256"/>
        </pc:sldMkLst>
        <pc:spChg chg="mod">
          <ac:chgData name="Jesus Prof" userId="44347b89befd33d6" providerId="LiveId" clId="{884CB4B9-D0F5-46D9-BB38-6BCF7C0DA8E5}" dt="2021-04-22T11:09:26.933" v="259" actId="122"/>
          <ac:spMkLst>
            <pc:docMk/>
            <pc:sldMk cId="3901613289" sldId="256"/>
            <ac:spMk id="2" creationId="{E2DC6662-C51D-4906-B83B-06387309C84B}"/>
          </ac:spMkLst>
        </pc:spChg>
        <pc:spChg chg="mod">
          <ac:chgData name="Jesus Prof" userId="44347b89befd33d6" providerId="LiveId" clId="{884CB4B9-D0F5-46D9-BB38-6BCF7C0DA8E5}" dt="2021-04-22T11:08:57.025" v="252" actId="27636"/>
          <ac:spMkLst>
            <pc:docMk/>
            <pc:sldMk cId="3901613289" sldId="256"/>
            <ac:spMk id="3" creationId="{064FA3DE-F3B2-402E-8AB9-4AA061A4BF62}"/>
          </ac:spMkLst>
        </pc:spChg>
      </pc:sldChg>
      <pc:sldChg chg="modSp mod">
        <pc:chgData name="Jesus Prof" userId="44347b89befd33d6" providerId="LiveId" clId="{884CB4B9-D0F5-46D9-BB38-6BCF7C0DA8E5}" dt="2021-04-22T11:10:17.380" v="265" actId="27636"/>
        <pc:sldMkLst>
          <pc:docMk/>
          <pc:sldMk cId="1340904898" sldId="257"/>
        </pc:sldMkLst>
        <pc:spChg chg="mod">
          <ac:chgData name="Jesus Prof" userId="44347b89befd33d6" providerId="LiveId" clId="{884CB4B9-D0F5-46D9-BB38-6BCF7C0DA8E5}" dt="2021-04-22T11:09:58.270" v="262" actId="14100"/>
          <ac:spMkLst>
            <pc:docMk/>
            <pc:sldMk cId="1340904898" sldId="257"/>
            <ac:spMk id="2" creationId="{E2DC6662-C51D-4906-B83B-06387309C84B}"/>
          </ac:spMkLst>
        </pc:spChg>
        <pc:spChg chg="mod">
          <ac:chgData name="Jesus Prof" userId="44347b89befd33d6" providerId="LiveId" clId="{884CB4B9-D0F5-46D9-BB38-6BCF7C0DA8E5}" dt="2021-04-22T11:10:17.380" v="265" actId="27636"/>
          <ac:spMkLst>
            <pc:docMk/>
            <pc:sldMk cId="1340904898" sldId="257"/>
            <ac:spMk id="3" creationId="{064FA3DE-F3B2-402E-8AB9-4AA061A4BF62}"/>
          </ac:spMkLst>
        </pc:spChg>
      </pc:sldChg>
      <pc:sldChg chg="addSp delSp modSp mod">
        <pc:chgData name="Jesus Prof" userId="44347b89befd33d6" providerId="LiveId" clId="{884CB4B9-D0F5-46D9-BB38-6BCF7C0DA8E5}" dt="2021-04-22T11:11:33.754" v="267" actId="14100"/>
        <pc:sldMkLst>
          <pc:docMk/>
          <pc:sldMk cId="685414880" sldId="258"/>
        </pc:sldMkLst>
        <pc:spChg chg="add del mod">
          <ac:chgData name="Jesus Prof" userId="44347b89befd33d6" providerId="LiveId" clId="{884CB4B9-D0F5-46D9-BB38-6BCF7C0DA8E5}" dt="2021-04-22T11:11:33.754" v="267" actId="14100"/>
          <ac:spMkLst>
            <pc:docMk/>
            <pc:sldMk cId="685414880" sldId="258"/>
            <ac:spMk id="2" creationId="{E2DC6662-C51D-4906-B83B-06387309C84B}"/>
          </ac:spMkLst>
        </pc:spChg>
        <pc:spChg chg="mod">
          <ac:chgData name="Jesus Prof" userId="44347b89befd33d6" providerId="LiveId" clId="{884CB4B9-D0F5-46D9-BB38-6BCF7C0DA8E5}" dt="2021-04-22T11:07:58.842" v="247" actId="27636"/>
          <ac:spMkLst>
            <pc:docMk/>
            <pc:sldMk cId="685414880" sldId="258"/>
            <ac:spMk id="3" creationId="{064FA3DE-F3B2-402E-8AB9-4AA061A4BF6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D0FBCC0A-79B8-4636-8021-4301A1D0B9D8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80C56A0-57DB-4FB4-A54F-9E38CAE8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4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CC0A-79B8-4636-8021-4301A1D0B9D8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56A0-57DB-4FB4-A54F-9E38CAE8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1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CC0A-79B8-4636-8021-4301A1D0B9D8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56A0-57DB-4FB4-A54F-9E38CAE8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7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CC0A-79B8-4636-8021-4301A1D0B9D8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56A0-57DB-4FB4-A54F-9E38CAE8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3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CC0A-79B8-4636-8021-4301A1D0B9D8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56A0-57DB-4FB4-A54F-9E38CAE8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7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CC0A-79B8-4636-8021-4301A1D0B9D8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56A0-57DB-4FB4-A54F-9E38CAE8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6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CC0A-79B8-4636-8021-4301A1D0B9D8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56A0-57DB-4FB4-A54F-9E38CAE8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02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CC0A-79B8-4636-8021-4301A1D0B9D8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56A0-57DB-4FB4-A54F-9E38CAE8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CC0A-79B8-4636-8021-4301A1D0B9D8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56A0-57DB-4FB4-A54F-9E38CAE8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3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CC0A-79B8-4636-8021-4301A1D0B9D8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80C56A0-57DB-4FB4-A54F-9E38CAE8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67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D0FBCC0A-79B8-4636-8021-4301A1D0B9D8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80C56A0-57DB-4FB4-A54F-9E38CAE8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223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0FBCC0A-79B8-4636-8021-4301A1D0B9D8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80C56A0-57DB-4FB4-A54F-9E38CAE8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1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C6662-C51D-4906-B83B-06387309C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6959"/>
            <a:ext cx="9144000" cy="820590"/>
          </a:xfrm>
        </p:spPr>
        <p:txBody>
          <a:bodyPr>
            <a:normAutofit/>
          </a:bodyPr>
          <a:lstStyle/>
          <a:p>
            <a:pPr algn="ctr"/>
            <a:r>
              <a:rPr lang="en-US" sz="2800" i="1" dirty="0"/>
              <a:t>Proyecto de Ley de las </a:t>
            </a:r>
            <a:r>
              <a:rPr lang="en-US" sz="2800" i="1" dirty="0" err="1"/>
              <a:t>Ciudades</a:t>
            </a:r>
            <a:r>
              <a:rPr lang="en-US" sz="2800" i="1" dirty="0"/>
              <a:t> </a:t>
            </a:r>
            <a:r>
              <a:rPr lang="en-US" sz="2800" i="1" dirty="0" err="1"/>
              <a:t>Comunales</a:t>
            </a:r>
            <a:r>
              <a:rPr lang="en-US" sz="2800" i="1" dirty="0"/>
              <a:t> y Plan de la Patria 2019-2025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4FA3DE-F3B2-402E-8AB9-4AA061A4B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0243" y="1180214"/>
            <a:ext cx="11525692" cy="5560827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s-ES" dirty="0"/>
              <a:t> </a:t>
            </a:r>
            <a:r>
              <a:rPr lang="es-ES" sz="3800" dirty="0"/>
              <a:t>A.- “Escalas orgánicas de la República” (art. 2 de la supuesta Ley Constitucional del Plan de la Patria-LCPP)</a:t>
            </a:r>
          </a:p>
          <a:p>
            <a:pPr algn="just"/>
            <a:endParaRPr lang="es-ES" sz="3800" dirty="0"/>
          </a:p>
          <a:p>
            <a:pPr algn="just"/>
            <a:r>
              <a:rPr lang="es-ES" sz="3800" dirty="0"/>
              <a:t>B.- Proceso de planificación-acción del “Poder Público, en el ámbito nacional, estadal, municipal y comunal” (art. 3 LCPP)</a:t>
            </a:r>
          </a:p>
          <a:p>
            <a:pPr algn="just"/>
            <a:endParaRPr lang="es-ES" sz="3800" dirty="0"/>
          </a:p>
          <a:p>
            <a:pPr algn="just"/>
            <a:r>
              <a:rPr lang="es-ES" sz="3800" dirty="0"/>
              <a:t>C.- “E</a:t>
            </a:r>
            <a:r>
              <a:rPr lang="en-US" sz="3800" dirty="0" err="1"/>
              <a:t>scalas</a:t>
            </a:r>
            <a:r>
              <a:rPr lang="en-US" sz="3800" dirty="0"/>
              <a:t> </a:t>
            </a:r>
            <a:r>
              <a:rPr lang="en-US" sz="3800" dirty="0" err="1"/>
              <a:t>espaciales</a:t>
            </a:r>
            <a:r>
              <a:rPr lang="en-US" sz="3800" dirty="0"/>
              <a:t> de </a:t>
            </a:r>
            <a:r>
              <a:rPr lang="en-US" sz="3800" dirty="0" err="1"/>
              <a:t>agregación</a:t>
            </a:r>
            <a:r>
              <a:rPr lang="en-US" sz="3800" dirty="0"/>
              <a:t>” (art. 6)</a:t>
            </a:r>
          </a:p>
          <a:p>
            <a:pPr algn="just"/>
            <a:endParaRPr lang="en-US" sz="38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sz="3800" dirty="0"/>
              <a:t>D.- “El </a:t>
            </a:r>
            <a:r>
              <a:rPr lang="es-ES" sz="3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de Planes del Plan de la Patria </a:t>
            </a:r>
            <a:r>
              <a:rPr lang="es-ES" sz="3800" dirty="0"/>
              <a:t>tendrá las siguientes escalas, asumiendo como principios la visión sistémica, unidad dentro de la diversidad y categoría de totalidad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s-ES" sz="3800" dirty="0"/>
              <a:t>La escala local partiendo de la Comuna como unidad base, seguida del sector urbano y la ciudad.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s-ES" sz="3800" dirty="0"/>
              <a:t>La escala subregional. 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s-ES" sz="3800" dirty="0"/>
              <a:t>La regional. 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s-ES" sz="3800" dirty="0"/>
              <a:t>El país como </a:t>
            </a:r>
            <a:r>
              <a:rPr lang="es-ES" sz="3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unidad sistémica” </a:t>
            </a:r>
            <a:r>
              <a:rPr lang="es-ES" sz="3800" dirty="0"/>
              <a:t>(art. 6) </a:t>
            </a:r>
            <a:endParaRPr lang="es-ES" sz="3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s-ES" sz="3800" dirty="0"/>
          </a:p>
          <a:p>
            <a:pPr algn="just"/>
            <a:r>
              <a:rPr lang="es-ES" sz="3800" dirty="0"/>
              <a:t>E.- “la nueva lógica espacial y el impulso de un sistema de escalas, que permita el soporte de una nueva arquitectura del territorio, de la economía, política, cultura y sociedad para la descolonización del territorio” (art. 16).</a:t>
            </a:r>
            <a:endParaRPr lang="en-US" sz="3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1613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C6662-C51D-4906-B83B-06387309C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9609"/>
            <a:ext cx="9144000" cy="733647"/>
          </a:xfrm>
        </p:spPr>
        <p:txBody>
          <a:bodyPr>
            <a:normAutofit/>
          </a:bodyPr>
          <a:lstStyle/>
          <a:p>
            <a:pPr algn="ctr"/>
            <a:r>
              <a:rPr lang="en-US" sz="2400" i="1" dirty="0"/>
              <a:t>Proyecto de Ley de las </a:t>
            </a:r>
            <a:r>
              <a:rPr lang="en-US" sz="2400" i="1" dirty="0" err="1"/>
              <a:t>Ciudades</a:t>
            </a:r>
            <a:r>
              <a:rPr lang="en-US" sz="2400" i="1" dirty="0"/>
              <a:t> </a:t>
            </a:r>
            <a:r>
              <a:rPr lang="en-US" sz="2400" i="1" dirty="0" err="1"/>
              <a:t>Comunales</a:t>
            </a:r>
            <a:r>
              <a:rPr lang="en-US" sz="2400" i="1" dirty="0"/>
              <a:t> y Plan de la Patria 2019-2025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4FA3DE-F3B2-402E-8AB9-4AA061A4B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0243" y="1531088"/>
            <a:ext cx="11525692" cy="532691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ES" dirty="0"/>
              <a:t> </a:t>
            </a:r>
            <a:r>
              <a:rPr lang="en-US" dirty="0"/>
              <a:t>F.- “</a:t>
            </a:r>
            <a:r>
              <a:rPr lang="es-ES" dirty="0"/>
              <a:t>formas territoriales de gobierno revolucionario” (art. 16).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G.- “-Escala regional: infraestructura e identidad regional para la seguridad y defensa, y desarrollo económico. </a:t>
            </a:r>
          </a:p>
          <a:p>
            <a:pPr algn="just"/>
            <a:r>
              <a:rPr lang="es-ES" dirty="0"/>
              <a:t>-Escala subregional: la especialización productiva del país en las subregiones de desarrollo, para anclar la Agenda Económica Bolivariana. </a:t>
            </a:r>
          </a:p>
          <a:p>
            <a:pPr algn="just"/>
            <a:r>
              <a:rPr lang="es-ES" dirty="0"/>
              <a:t>-Escala local: una nueva lógica urbana regional, con un </a:t>
            </a:r>
            <a:r>
              <a:rPr lang="es-ES" u="sng" dirty="0"/>
              <a:t>sistema de ciudades socialistas</a:t>
            </a:r>
            <a:r>
              <a:rPr lang="es-ES" dirty="0"/>
              <a:t>” (Plan de la Patria-PP).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H.- “Es la reconfiguración popular del Estado, haciendo del gobierno de calle, en sus distintas escalas sistémicas, un proceso constituyente para edificar el nuevo Estado popular, Comunal, soberano” (PP).</a:t>
            </a:r>
          </a:p>
          <a:p>
            <a:pPr algn="just"/>
            <a:r>
              <a:rPr lang="es-ES" dirty="0"/>
              <a:t>I.- “Desarrollar y garantizar un esquema integral de gobierno en las distintas escalas nacional, regional y local, alineados con la democracia directa y el Poder Popular” (PP).</a:t>
            </a:r>
          </a:p>
          <a:p>
            <a:pPr algn="just"/>
            <a:r>
              <a:rPr lang="es-ES" dirty="0"/>
              <a:t>J.- Ciudades comunales como “formas organizativas dentro de la estructura del Estado venezolano y sus distintas escalas de gobierno, vistas de forma integral y sistémica” (PP).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904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C6662-C51D-4906-B83B-06387309C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1387"/>
            <a:ext cx="9144000" cy="691116"/>
          </a:xfrm>
        </p:spPr>
        <p:txBody>
          <a:bodyPr>
            <a:normAutofit/>
          </a:bodyPr>
          <a:lstStyle/>
          <a:p>
            <a:r>
              <a:rPr lang="en-US" sz="2600" i="1" dirty="0"/>
              <a:t>Proyecto de Ley de las </a:t>
            </a:r>
            <a:r>
              <a:rPr lang="en-US" sz="2600" i="1" dirty="0" err="1"/>
              <a:t>Ciudades</a:t>
            </a:r>
            <a:r>
              <a:rPr lang="en-US" sz="2600" i="1" dirty="0"/>
              <a:t> </a:t>
            </a:r>
            <a:r>
              <a:rPr lang="en-US" sz="2600" i="1" dirty="0" err="1"/>
              <a:t>Comunales</a:t>
            </a:r>
            <a:r>
              <a:rPr lang="en-US" sz="2600" i="1" dirty="0"/>
              <a:t> y Plan de la Patria 2019-2025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4FA3DE-F3B2-402E-8AB9-4AA061A4B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0243" y="1137684"/>
            <a:ext cx="11525692" cy="572031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dirty="0"/>
              <a:t> 1.- Disolución de la organización político-territorial de la República prevista en la Constitución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Transferencia vinculante de competencias, servicios y recursos (dualidad de las comunas)</a:t>
            </a:r>
          </a:p>
          <a:p>
            <a:pPr algn="just"/>
            <a:endParaRPr lang="es-ES" dirty="0"/>
          </a:p>
          <a:p>
            <a:pPr algn="just"/>
            <a:r>
              <a:rPr lang="en-US" dirty="0"/>
              <a:t>2.- </a:t>
            </a:r>
            <a:r>
              <a:rPr lang="en-US" dirty="0" err="1"/>
              <a:t>Sustitución</a:t>
            </a:r>
            <a:r>
              <a:rPr lang="en-US" dirty="0"/>
              <a:t> del Estado federal, por </a:t>
            </a:r>
            <a:r>
              <a:rPr lang="en-US" dirty="0" err="1"/>
              <a:t>definición</a:t>
            </a:r>
            <a:r>
              <a:rPr lang="en-US" dirty="0"/>
              <a:t> plural, y del </a:t>
            </a:r>
            <a:r>
              <a:rPr lang="en-US" dirty="0" err="1"/>
              <a:t>municipio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unidad</a:t>
            </a:r>
            <a:r>
              <a:rPr lang="en-US" dirty="0"/>
              <a:t> </a:t>
            </a:r>
            <a:r>
              <a:rPr lang="en-US" dirty="0" err="1"/>
              <a:t>política</a:t>
            </a:r>
            <a:r>
              <a:rPr lang="en-US" dirty="0"/>
              <a:t> </a:t>
            </a:r>
            <a:r>
              <a:rPr lang="en-US" dirty="0" err="1"/>
              <a:t>primaria</a:t>
            </a:r>
            <a:r>
              <a:rPr lang="en-US" dirty="0"/>
              <a:t> de la </a:t>
            </a:r>
            <a:r>
              <a:rPr lang="en-US" dirty="0" err="1"/>
              <a:t>organización</a:t>
            </a:r>
            <a:r>
              <a:rPr lang="en-US" dirty="0"/>
              <a:t> </a:t>
            </a:r>
            <a:r>
              <a:rPr lang="en-US" dirty="0" err="1"/>
              <a:t>nacional</a:t>
            </a:r>
            <a:r>
              <a:rPr lang="en-US" dirty="0"/>
              <a:t>, por una </a:t>
            </a:r>
            <a:r>
              <a:rPr lang="en-US" dirty="0" err="1"/>
              <a:t>estructura</a:t>
            </a:r>
            <a:r>
              <a:rPr lang="en-US" dirty="0"/>
              <a:t> </a:t>
            </a:r>
            <a:r>
              <a:rPr lang="en-US" dirty="0" err="1"/>
              <a:t>orgánica</a:t>
            </a:r>
            <a:r>
              <a:rPr lang="en-US" dirty="0"/>
              <a:t> de </a:t>
            </a:r>
            <a:r>
              <a:rPr lang="en-US" dirty="0" err="1"/>
              <a:t>ejercicio</a:t>
            </a:r>
            <a:r>
              <a:rPr lang="en-US" dirty="0"/>
              <a:t> </a:t>
            </a:r>
            <a:r>
              <a:rPr lang="en-US" dirty="0" err="1"/>
              <a:t>concatenado</a:t>
            </a:r>
            <a:r>
              <a:rPr lang="en-US" dirty="0"/>
              <a:t> o </a:t>
            </a:r>
            <a:r>
              <a:rPr lang="en-US" dirty="0" err="1"/>
              <a:t>sistémico</a:t>
            </a:r>
            <a:r>
              <a:rPr lang="en-US" dirty="0"/>
              <a:t> del </a:t>
            </a:r>
            <a:r>
              <a:rPr lang="en-US" dirty="0" err="1"/>
              <a:t>poder</a:t>
            </a:r>
            <a:r>
              <a:rPr lang="en-US" dirty="0"/>
              <a:t> </a:t>
            </a:r>
            <a:r>
              <a:rPr lang="en-US" dirty="0" err="1"/>
              <a:t>desde</a:t>
            </a:r>
            <a:r>
              <a:rPr lang="en-US" dirty="0"/>
              <a:t> el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nacional</a:t>
            </a:r>
            <a:r>
              <a:rPr lang="en-US" dirty="0"/>
              <a:t> hasta el </a:t>
            </a:r>
            <a:r>
              <a:rPr lang="en-US" dirty="0" err="1"/>
              <a:t>comunal</a:t>
            </a: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n-US" dirty="0"/>
              <a:t>A.- </a:t>
            </a:r>
            <a:r>
              <a:rPr lang="en-US" dirty="0" err="1"/>
              <a:t>Federalismo</a:t>
            </a:r>
            <a:r>
              <a:rPr lang="en-US" dirty="0"/>
              <a:t>, </a:t>
            </a:r>
            <a:r>
              <a:rPr lang="en-US" dirty="0" err="1"/>
              <a:t>democracia</a:t>
            </a:r>
            <a:r>
              <a:rPr lang="en-US" dirty="0"/>
              <a:t> y </a:t>
            </a:r>
            <a:r>
              <a:rPr lang="en-US" dirty="0" err="1"/>
              <a:t>libertad</a:t>
            </a:r>
            <a:r>
              <a:rPr lang="en-US" dirty="0"/>
              <a:t> (</a:t>
            </a:r>
            <a:r>
              <a:rPr lang="en-US" dirty="0" err="1"/>
              <a:t>política</a:t>
            </a:r>
            <a:r>
              <a:rPr lang="en-US" dirty="0"/>
              <a:t> e individual) Vs. </a:t>
            </a:r>
            <a:r>
              <a:rPr lang="en-US" dirty="0" err="1"/>
              <a:t>Encadenamiento</a:t>
            </a:r>
            <a:r>
              <a:rPr lang="en-US" dirty="0"/>
              <a:t> </a:t>
            </a:r>
            <a:r>
              <a:rPr lang="en-US" dirty="0" err="1"/>
              <a:t>comunal</a:t>
            </a: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n-US" dirty="0"/>
              <a:t>B.- </a:t>
            </a:r>
            <a:r>
              <a:rPr lang="en-US" dirty="0" err="1"/>
              <a:t>Poder</a:t>
            </a:r>
            <a:r>
              <a:rPr lang="en-US" dirty="0"/>
              <a:t> “popular” y </a:t>
            </a:r>
            <a:r>
              <a:rPr lang="en-US" dirty="0" err="1"/>
              <a:t>secuestro</a:t>
            </a:r>
            <a:r>
              <a:rPr lang="en-US" dirty="0"/>
              <a:t> de la </a:t>
            </a:r>
            <a:r>
              <a:rPr lang="en-US" dirty="0" err="1"/>
              <a:t>participación</a:t>
            </a:r>
            <a:r>
              <a:rPr lang="en-US" dirty="0"/>
              <a:t> </a:t>
            </a:r>
            <a:r>
              <a:rPr lang="en-US" dirty="0" err="1"/>
              <a:t>ciudadana</a:t>
            </a:r>
            <a:r>
              <a:rPr lang="en-US" dirty="0"/>
              <a:t> y </a:t>
            </a:r>
            <a:r>
              <a:rPr lang="en-US" dirty="0" err="1"/>
              <a:t>comunitaria</a:t>
            </a: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n-US" dirty="0"/>
              <a:t>3.- La </a:t>
            </a:r>
            <a:r>
              <a:rPr lang="en-US" dirty="0" err="1"/>
              <a:t>planificación</a:t>
            </a:r>
            <a:r>
              <a:rPr lang="en-US" dirty="0"/>
              <a:t> </a:t>
            </a:r>
            <a:r>
              <a:rPr lang="en-US" dirty="0" err="1"/>
              <a:t>vinculante</a:t>
            </a:r>
            <a:r>
              <a:rPr lang="en-US" dirty="0"/>
              <a:t> y </a:t>
            </a:r>
            <a:r>
              <a:rPr lang="en-US" dirty="0" err="1"/>
              <a:t>centralizada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piedra</a:t>
            </a:r>
            <a:r>
              <a:rPr lang="en-US" dirty="0"/>
              <a:t> angular.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414880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1030</TotalTime>
  <Words>518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 Light</vt:lpstr>
      <vt:lpstr>Metropolitan</vt:lpstr>
      <vt:lpstr>Proyecto de Ley de las Ciudades Comunales y Plan de la Patria 2019-2025</vt:lpstr>
      <vt:lpstr>Proyecto de Ley de las Ciudades Comunales y Plan de la Patria 2019-2025</vt:lpstr>
      <vt:lpstr>Proyecto de Ley de las Ciudades Comunales y Plan de la Patria 2019-2025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 Ley de las Ciudades Comunales y Plan de la Patria 2019-2025</dc:title>
  <dc:creator>Jesus Prof</dc:creator>
  <cp:lastModifiedBy>Jesus Prof</cp:lastModifiedBy>
  <cp:revision>9</cp:revision>
  <dcterms:created xsi:type="dcterms:W3CDTF">2021-04-20T22:22:09Z</dcterms:created>
  <dcterms:modified xsi:type="dcterms:W3CDTF">2021-04-22T11:12:04Z</dcterms:modified>
</cp:coreProperties>
</file>