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8" r:id="rId9"/>
    <p:sldId id="262" r:id="rId10"/>
    <p:sldId id="269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6C77-A1C8-4A17-BCAC-E021002D6131}" type="datetimeFigureOut">
              <a:rPr lang="es-VE" smtClean="0"/>
              <a:t>19/7/2021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41EC-2830-405D-B689-3C657BB1815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0191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6C77-A1C8-4A17-BCAC-E021002D6131}" type="datetimeFigureOut">
              <a:rPr lang="es-VE" smtClean="0"/>
              <a:t>19/7/2021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41EC-2830-405D-B689-3C657BB1815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3225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6C77-A1C8-4A17-BCAC-E021002D6131}" type="datetimeFigureOut">
              <a:rPr lang="es-VE" smtClean="0"/>
              <a:t>19/7/2021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41EC-2830-405D-B689-3C657BB1815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3954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6C77-A1C8-4A17-BCAC-E021002D6131}" type="datetimeFigureOut">
              <a:rPr lang="es-VE" smtClean="0"/>
              <a:t>19/7/2021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41EC-2830-405D-B689-3C657BB1815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174713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6C77-A1C8-4A17-BCAC-E021002D6131}" type="datetimeFigureOut">
              <a:rPr lang="es-VE" smtClean="0"/>
              <a:t>19/7/2021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41EC-2830-405D-B689-3C657BB1815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4055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6C77-A1C8-4A17-BCAC-E021002D6131}" type="datetimeFigureOut">
              <a:rPr lang="es-VE" smtClean="0"/>
              <a:t>19/7/2021</a:t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41EC-2830-405D-B689-3C657BB1815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9015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6C77-A1C8-4A17-BCAC-E021002D6131}" type="datetimeFigureOut">
              <a:rPr lang="es-VE" smtClean="0"/>
              <a:t>19/7/2021</a:t>
            </a:fld>
            <a:endParaRPr lang="es-V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41EC-2830-405D-B689-3C657BB1815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0696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6C77-A1C8-4A17-BCAC-E021002D6131}" type="datetimeFigureOut">
              <a:rPr lang="es-VE" smtClean="0"/>
              <a:t>19/7/2021</a:t>
            </a:fld>
            <a:endParaRPr lang="es-V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41EC-2830-405D-B689-3C657BB1815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5644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6C77-A1C8-4A17-BCAC-E021002D6131}" type="datetimeFigureOut">
              <a:rPr lang="es-VE" smtClean="0"/>
              <a:t>19/7/2021</a:t>
            </a:fld>
            <a:endParaRPr lang="es-V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41EC-2830-405D-B689-3C657BB1815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126082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6C77-A1C8-4A17-BCAC-E021002D6131}" type="datetimeFigureOut">
              <a:rPr lang="es-VE" smtClean="0"/>
              <a:t>19/7/2021</a:t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41EC-2830-405D-B689-3C657BB1815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7718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6C77-A1C8-4A17-BCAC-E021002D6131}" type="datetimeFigureOut">
              <a:rPr lang="es-VE" smtClean="0"/>
              <a:t>19/7/2021</a:t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41EC-2830-405D-B689-3C657BB1815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87579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96C77-A1C8-4A17-BCAC-E021002D6131}" type="datetimeFigureOut">
              <a:rPr lang="es-VE" smtClean="0"/>
              <a:t>19/7/2021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F41EC-2830-405D-B689-3C657BB1815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44604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jpeg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 /><Relationship Id="rId1" Type="http://schemas.openxmlformats.org/officeDocument/2006/relationships/slideLayout" Target="../slideLayouts/slideLayout4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 /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2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VE" sz="4800" dirty="0"/>
              <a:t>La Educación Venezolana </a:t>
            </a:r>
            <a:r>
              <a:rPr lang="es-VE" sz="4800"/>
              <a:t>hoy </a:t>
            </a:r>
            <a:endParaRPr lang="es-VE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VE" dirty="0"/>
              <a:t>Luisa Pernalete</a:t>
            </a:r>
          </a:p>
          <a:p>
            <a:r>
              <a:rPr lang="es-VE" dirty="0"/>
              <a:t>Centro de Formación e Investigación “Padre Joaquín”</a:t>
            </a:r>
          </a:p>
          <a:p>
            <a:r>
              <a:rPr lang="es-VE" dirty="0"/>
              <a:t>Fe y Alegría</a:t>
            </a:r>
          </a:p>
          <a:p>
            <a:r>
              <a:rPr lang="es-VE" dirty="0"/>
              <a:t>Julio 2021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7" y="660604"/>
            <a:ext cx="1119460" cy="111946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043" y="230188"/>
            <a:ext cx="2857500" cy="16002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942" y="4732644"/>
            <a:ext cx="1598023" cy="1598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718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/>
              <a:t>Algunas luces en medio del apagón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VE" sz="3200" dirty="0"/>
              <a:t>Hay gente interesada en aprender- educadores y padres</a:t>
            </a:r>
          </a:p>
          <a:p>
            <a:r>
              <a:rPr lang="es-VE" sz="3200" dirty="0"/>
              <a:t>Hay iniciativas que ayudan: Unión Radio, </a:t>
            </a:r>
            <a:r>
              <a:rPr lang="es-VE" sz="3200" dirty="0" err="1"/>
              <a:t>Cecodap</a:t>
            </a:r>
            <a:r>
              <a:rPr lang="es-VE" sz="3200" dirty="0"/>
              <a:t>, Educación Guao, Fe y Alegría…</a:t>
            </a:r>
          </a:p>
          <a:p>
            <a:r>
              <a:rPr lang="es-VE" sz="3200" dirty="0"/>
              <a:t>El tema educativo se ha vuelto noticia</a:t>
            </a:r>
          </a:p>
          <a:p>
            <a:pPr marL="0" indent="0">
              <a:buNone/>
            </a:pPr>
            <a:endParaRPr lang="es-VE" sz="3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560" y="4310743"/>
            <a:ext cx="3321427" cy="186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510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b="1" dirty="0"/>
              <a:t>Retos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VE" sz="3200" dirty="0"/>
              <a:t>1.- </a:t>
            </a:r>
            <a:r>
              <a:rPr lang="es-VE" sz="3200" dirty="0">
                <a:solidFill>
                  <a:srgbClr val="FF0000"/>
                </a:solidFill>
              </a:rPr>
              <a:t>Salarios decentes para los docentes</a:t>
            </a:r>
          </a:p>
          <a:p>
            <a:pPr marL="0" indent="0">
              <a:buNone/>
            </a:pPr>
            <a:r>
              <a:rPr lang="es-VE" sz="3200" dirty="0"/>
              <a:t>2.- Herramientas para los activos</a:t>
            </a:r>
          </a:p>
          <a:p>
            <a:pPr marL="0" indent="0">
              <a:buNone/>
            </a:pPr>
            <a:r>
              <a:rPr lang="es-VE" sz="3200" dirty="0"/>
              <a:t>3.- Parar el desaprendizaje</a:t>
            </a:r>
          </a:p>
          <a:p>
            <a:pPr marL="0" indent="0">
              <a:buNone/>
            </a:pPr>
            <a:r>
              <a:rPr lang="es-VE" sz="3200" dirty="0"/>
              <a:t>4.- Acompañarles y que puedan acompañar</a:t>
            </a:r>
          </a:p>
          <a:p>
            <a:pPr marL="0" indent="0">
              <a:buNone/>
            </a:pPr>
            <a:r>
              <a:rPr lang="es-VE" sz="3200" dirty="0"/>
              <a:t>5.- Formación masiva de nuevos docentes</a:t>
            </a:r>
          </a:p>
          <a:p>
            <a:pPr marL="0" indent="0">
              <a:buNone/>
            </a:pPr>
            <a:endParaRPr lang="es-VE" sz="36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s-VE" sz="3600" dirty="0"/>
          </a:p>
          <a:p>
            <a:pPr marL="0" indent="0">
              <a:buNone/>
            </a:pPr>
            <a:endParaRPr lang="es-VE" sz="36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245" y="4590506"/>
            <a:ext cx="4012474" cy="200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517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dirty="0"/>
              <a:t>Retos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0817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VE" sz="3600" dirty="0"/>
              <a:t>6.- Medir los aprendizajes, evaluar este año de verdad </a:t>
            </a:r>
          </a:p>
          <a:p>
            <a:pPr marL="0" indent="0">
              <a:buNone/>
            </a:pPr>
            <a:r>
              <a:rPr lang="es-VE" sz="3600" dirty="0"/>
              <a:t>7.- Buscar a los que se han ido</a:t>
            </a:r>
          </a:p>
          <a:p>
            <a:pPr marL="0" indent="0">
              <a:buNone/>
            </a:pPr>
            <a:r>
              <a:rPr lang="es-VE" sz="3600" dirty="0"/>
              <a:t>8.- ¿Retorno paulatino y descentralizado?</a:t>
            </a:r>
          </a:p>
          <a:p>
            <a:pPr marL="0" indent="0">
              <a:buNone/>
            </a:pPr>
            <a:r>
              <a:rPr lang="es-VE" sz="3600" dirty="0"/>
              <a:t>9.- Un acuerdo nacional para salvar a la educación</a:t>
            </a:r>
          </a:p>
          <a:p>
            <a:pPr marL="0" indent="0">
              <a:buNone/>
            </a:pPr>
            <a:endParaRPr lang="es-VE" sz="4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983" y="4372278"/>
            <a:ext cx="3723593" cy="1939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161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b="1" dirty="0"/>
              <a:t>Sinceramente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VE" sz="4800" dirty="0"/>
              <a:t>¡Muchas gracias!</a:t>
            </a:r>
          </a:p>
          <a:p>
            <a:pPr marL="0" indent="0">
              <a:buNone/>
            </a:pPr>
            <a:endParaRPr lang="es-VE" sz="4800" dirty="0"/>
          </a:p>
          <a:p>
            <a:pPr marL="0" indent="0">
              <a:buNone/>
            </a:pPr>
            <a:endParaRPr lang="es-VE" sz="4800" dirty="0"/>
          </a:p>
          <a:p>
            <a:pPr marL="0" indent="0">
              <a:buNone/>
            </a:pPr>
            <a:endParaRPr lang="es-VE" sz="4800" dirty="0"/>
          </a:p>
          <a:p>
            <a:pPr marL="0" indent="0">
              <a:buNone/>
            </a:pPr>
            <a:r>
              <a:rPr lang="es-VE" sz="4000" dirty="0"/>
              <a:t>@</a:t>
            </a:r>
            <a:r>
              <a:rPr lang="es-VE" sz="4000" dirty="0" err="1"/>
              <a:t>luisaconpaz</a:t>
            </a:r>
            <a:endParaRPr lang="es-VE" sz="4000" dirty="0"/>
          </a:p>
          <a:p>
            <a:pPr marL="0" indent="0">
              <a:buNone/>
            </a:pPr>
            <a:r>
              <a:rPr lang="es-VE" sz="4000" dirty="0"/>
              <a:t>https://parahacerlaspaces.blogspot.com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140" y="2272937"/>
            <a:ext cx="3457034" cy="2589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83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b="1" dirty="0"/>
              <a:t>Los problemas ya venían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VE" dirty="0"/>
              <a:t>Servicios públicos insuficientes o inexistentes</a:t>
            </a:r>
          </a:p>
          <a:p>
            <a:r>
              <a:rPr lang="es-VE" dirty="0"/>
              <a:t>Niños sin alimentación</a:t>
            </a:r>
          </a:p>
          <a:p>
            <a:r>
              <a:rPr lang="es-VE" dirty="0"/>
              <a:t>Exclusión escolar</a:t>
            </a:r>
          </a:p>
          <a:p>
            <a:r>
              <a:rPr lang="es-VE" dirty="0"/>
              <a:t>Renuncias por salarios miserables              </a:t>
            </a:r>
          </a:p>
          <a:p>
            <a:r>
              <a:rPr lang="es-VE" dirty="0"/>
              <a:t>Cierre de escuelas</a:t>
            </a:r>
          </a:p>
          <a:p>
            <a:r>
              <a:rPr lang="es-VE" b="1" dirty="0"/>
              <a:t>Sin medición desde hace años</a:t>
            </a:r>
          </a:p>
          <a:p>
            <a:r>
              <a:rPr lang="es-VE" dirty="0">
                <a:solidFill>
                  <a:srgbClr val="FF0000"/>
                </a:solidFill>
              </a:rPr>
              <a:t>Emergencia Humanitaria Compleja</a:t>
            </a:r>
          </a:p>
          <a:p>
            <a:r>
              <a:rPr lang="es-VE" b="1" dirty="0">
                <a:solidFill>
                  <a:srgbClr val="0070C0"/>
                </a:solidFill>
              </a:rPr>
              <a:t>Educación también emergencia</a:t>
            </a:r>
          </a:p>
          <a:p>
            <a:endParaRPr lang="es-VE" dirty="0"/>
          </a:p>
          <a:p>
            <a:endParaRPr lang="es-VE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469" y="2586446"/>
            <a:ext cx="2656114" cy="292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419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b="1" dirty="0"/>
              <a:t>Con la pandemia y cuarentena decretada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VE" dirty="0"/>
              <a:t>Educación a distancia para todos</a:t>
            </a:r>
          </a:p>
          <a:p>
            <a:r>
              <a:rPr lang="es-VE" b="1" dirty="0"/>
              <a:t>Educadores sin herramientas </a:t>
            </a:r>
          </a:p>
          <a:p>
            <a:r>
              <a:rPr lang="es-VE" dirty="0"/>
              <a:t>Conectividad menos de la mitad de los hogares</a:t>
            </a:r>
          </a:p>
          <a:p>
            <a:r>
              <a:rPr lang="es-VE" dirty="0"/>
              <a:t>Electricidad intermitente</a:t>
            </a:r>
          </a:p>
          <a:p>
            <a:r>
              <a:rPr lang="es-VE" dirty="0"/>
              <a:t>Combustible escaso </a:t>
            </a:r>
          </a:p>
          <a:p>
            <a:r>
              <a:rPr lang="es-VE" dirty="0"/>
              <a:t>Hiperinflación que no perdona</a:t>
            </a:r>
          </a:p>
          <a:p>
            <a:r>
              <a:rPr lang="es-VE" b="1" dirty="0"/>
              <a:t>Seguimos sin estadísticas confiables</a:t>
            </a:r>
          </a:p>
          <a:p>
            <a:pPr marL="0" indent="0">
              <a:buNone/>
            </a:pPr>
            <a:endParaRPr lang="es-VE" dirty="0"/>
          </a:p>
          <a:p>
            <a:endParaRPr lang="es-VE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808" y="1825625"/>
            <a:ext cx="3084992" cy="3604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42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b="1" dirty="0"/>
              <a:t>Solo dos ventajas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VE" sz="4400" dirty="0"/>
              <a:t>1.- No se gasta pasajes todos los días</a:t>
            </a:r>
          </a:p>
          <a:p>
            <a:pPr marL="0" indent="0">
              <a:buNone/>
            </a:pPr>
            <a:r>
              <a:rPr lang="es-VE" sz="4400" dirty="0"/>
              <a:t>2.- Los chamos no tienen que usar uniforme</a:t>
            </a:r>
          </a:p>
          <a:p>
            <a:pPr marL="0" indent="0">
              <a:buNone/>
            </a:pPr>
            <a:r>
              <a:rPr lang="es-VE" sz="4400" dirty="0"/>
              <a:t>( </a:t>
            </a:r>
            <a:r>
              <a:rPr lang="es-VE" sz="4000" dirty="0"/>
              <a:t>y se puede trabajar en otra cosa)</a:t>
            </a:r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50" y="2072481"/>
            <a:ext cx="2933700" cy="3857625"/>
          </a:xfrm>
        </p:spPr>
      </p:pic>
    </p:spTree>
    <p:extLst>
      <p:ext uri="{BB962C8B-B14F-4D97-AF65-F5344CB8AC3E}">
        <p14:creationId xmlns:p14="http://schemas.microsoft.com/office/powerpoint/2010/main" val="2278597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b="1" dirty="0"/>
              <a:t>Educadores huérfanos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VE" dirty="0"/>
              <a:t>Sin conocimientos</a:t>
            </a:r>
          </a:p>
          <a:p>
            <a:r>
              <a:rPr lang="es-VE" dirty="0"/>
              <a:t>Sin equipos</a:t>
            </a:r>
          </a:p>
          <a:p>
            <a:r>
              <a:rPr lang="es-VE" dirty="0"/>
              <a:t>Sin internet</a:t>
            </a:r>
          </a:p>
          <a:p>
            <a:r>
              <a:rPr lang="es-VE" dirty="0"/>
              <a:t>Sin acompañamiento                              </a:t>
            </a:r>
          </a:p>
          <a:p>
            <a:r>
              <a:rPr lang="es-VE" b="1" dirty="0"/>
              <a:t>Sin estímulos</a:t>
            </a:r>
          </a:p>
          <a:p>
            <a:r>
              <a:rPr lang="es-VE" dirty="0">
                <a:solidFill>
                  <a:srgbClr val="FF0000"/>
                </a:solidFill>
              </a:rPr>
              <a:t>Con salarios miserables</a:t>
            </a:r>
          </a:p>
          <a:p>
            <a:r>
              <a:rPr lang="es-VE" dirty="0">
                <a:solidFill>
                  <a:srgbClr val="0070C0"/>
                </a:solidFill>
              </a:rPr>
              <a:t>Salud mental afectada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218" y="1690688"/>
            <a:ext cx="2999869" cy="3712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301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b="1" dirty="0"/>
              <a:t>Unos mas graves que otros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VE" sz="4000" dirty="0"/>
              <a:t>Las zonas rurales e indígenas</a:t>
            </a:r>
          </a:p>
          <a:p>
            <a:r>
              <a:rPr lang="es-VE" sz="4000" dirty="0"/>
              <a:t>Los “niños dejados atrás”</a:t>
            </a:r>
          </a:p>
          <a:p>
            <a:r>
              <a:rPr lang="es-VE" sz="4000" dirty="0"/>
              <a:t>Escuelas sin maestros</a:t>
            </a:r>
          </a:p>
          <a:p>
            <a:r>
              <a:rPr lang="es-VE" sz="4000" dirty="0"/>
              <a:t>¿Cuántas direcciones acéfalas?   </a:t>
            </a:r>
          </a:p>
          <a:p>
            <a:endParaRPr lang="es-VE" sz="4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894" y="2690949"/>
            <a:ext cx="3325878" cy="296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880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b="1" dirty="0"/>
              <a:t>Resultados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VE" sz="3600" dirty="0"/>
              <a:t>Las escuelas reducen desigualdades: cerradas crecen brechas</a:t>
            </a:r>
          </a:p>
          <a:p>
            <a:pPr marL="0" indent="0">
              <a:buNone/>
            </a:pPr>
            <a:r>
              <a:rPr lang="es-VE" sz="3600" dirty="0"/>
              <a:t>En la práctica: ¡Mandar tareas!</a:t>
            </a:r>
          </a:p>
          <a:p>
            <a:pPr marL="0" indent="0">
              <a:buNone/>
            </a:pPr>
            <a:r>
              <a:rPr lang="es-VE" sz="3600" dirty="0"/>
              <a:t>Televisión educativa con dudosa reputación</a:t>
            </a:r>
          </a:p>
          <a:p>
            <a:pPr marL="0" indent="0">
              <a:buNone/>
            </a:pPr>
            <a:r>
              <a:rPr lang="es-VE" sz="3600" dirty="0"/>
              <a:t>¿Los chamos están aprendiendo o…</a:t>
            </a:r>
          </a:p>
          <a:p>
            <a:pPr marL="0" indent="0">
              <a:buNone/>
            </a:pPr>
            <a:r>
              <a:rPr lang="es-VE" sz="3600" dirty="0"/>
              <a:t>Desaprendiendo? </a:t>
            </a:r>
          </a:p>
          <a:p>
            <a:pPr marL="0" indent="0">
              <a:buNone/>
            </a:pPr>
            <a:r>
              <a:rPr lang="es-VE" sz="3600" dirty="0"/>
              <a:t>¿Cuántos han abandonado?</a:t>
            </a:r>
          </a:p>
          <a:p>
            <a:pPr marL="0" indent="0">
              <a:buNone/>
            </a:pPr>
            <a:r>
              <a:rPr lang="es-VE" sz="3600" dirty="0"/>
              <a:t>¿Ruta o cha cha cha?</a:t>
            </a:r>
          </a:p>
          <a:p>
            <a:pPr marL="0" indent="0">
              <a:buNone/>
            </a:pPr>
            <a:endParaRPr lang="es-VE" sz="3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889" y="3135086"/>
            <a:ext cx="2944590" cy="262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748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/>
              <a:t>Aprendizajes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VE" dirty="0"/>
              <a:t>No sabíamos y todavía tenemos que aprender</a:t>
            </a:r>
          </a:p>
          <a:p>
            <a:r>
              <a:rPr lang="es-VE" dirty="0"/>
              <a:t>Escuela y familia se necesitan</a:t>
            </a:r>
          </a:p>
          <a:p>
            <a:r>
              <a:rPr lang="es-VE" dirty="0"/>
              <a:t>A las madres ( abuelas, acompañantes…) hay que acompañarlas</a:t>
            </a:r>
          </a:p>
          <a:p>
            <a:r>
              <a:rPr lang="es-VE" dirty="0"/>
              <a:t>La educación emocional es muy importante</a:t>
            </a:r>
          </a:p>
          <a:p>
            <a:r>
              <a:rPr lang="es-VE" dirty="0"/>
              <a:t>Educación a distancia no es solo </a:t>
            </a:r>
            <a:r>
              <a:rPr lang="es-VE" dirty="0" err="1"/>
              <a:t>on</a:t>
            </a:r>
            <a:r>
              <a:rPr lang="es-VE" dirty="0"/>
              <a:t> line</a:t>
            </a:r>
          </a:p>
          <a:p>
            <a:r>
              <a:rPr lang="es-VE" dirty="0"/>
              <a:t>Hay que trabajar en equipo</a:t>
            </a:r>
          </a:p>
          <a:p>
            <a:pPr marL="0" indent="0">
              <a:buNone/>
            </a:pPr>
            <a:endParaRPr lang="es-VE" dirty="0"/>
          </a:p>
          <a:p>
            <a:pPr marL="0" indent="0">
              <a:buNone/>
            </a:pPr>
            <a:endParaRPr lang="es-VE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207" y="3926054"/>
            <a:ext cx="3055756" cy="203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667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b="1" dirty="0"/>
              <a:t>Algunas luces en medio del apagón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VE" dirty="0"/>
              <a:t>Maestros heroicos</a:t>
            </a:r>
          </a:p>
          <a:p>
            <a:r>
              <a:rPr lang="es-VE" dirty="0"/>
              <a:t>Esfuerzos múltiples para acompañar</a:t>
            </a:r>
          </a:p>
          <a:p>
            <a:pPr marL="0" indent="0">
              <a:buNone/>
            </a:pPr>
            <a:endParaRPr lang="es-VE" dirty="0"/>
          </a:p>
          <a:p>
            <a:pPr marL="0" indent="0">
              <a:buNone/>
            </a:pPr>
            <a:endParaRPr lang="es-VE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569778" y="2102168"/>
            <a:ext cx="3291840" cy="246888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925" y="3002689"/>
            <a:ext cx="2380706" cy="317427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855" y="3396207"/>
            <a:ext cx="3182983" cy="238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8346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376</Words>
  <Application>Microsoft Office PowerPoint</Application>
  <PresentationFormat>Panorámica</PresentationFormat>
  <Paragraphs>80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La Educación Venezolana hoy </vt:lpstr>
      <vt:lpstr>Los problemas ya venían</vt:lpstr>
      <vt:lpstr>Con la pandemia y cuarentena decretada</vt:lpstr>
      <vt:lpstr>Solo dos ventajas</vt:lpstr>
      <vt:lpstr>Educadores huérfanos</vt:lpstr>
      <vt:lpstr>Unos mas graves que otros</vt:lpstr>
      <vt:lpstr>Resultados </vt:lpstr>
      <vt:lpstr>Aprendizajes</vt:lpstr>
      <vt:lpstr>Algunas luces en medio del apagón</vt:lpstr>
      <vt:lpstr>Algunas luces en medio del apagón</vt:lpstr>
      <vt:lpstr>Retos</vt:lpstr>
      <vt:lpstr>Retos</vt:lpstr>
      <vt:lpstr>Sinceramente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Educación Venezolana en pandemia</dc:title>
  <dc:creator>luisa pernalete</dc:creator>
  <cp:lastModifiedBy>Usuario desconocido</cp:lastModifiedBy>
  <cp:revision>28</cp:revision>
  <dcterms:created xsi:type="dcterms:W3CDTF">2021-05-10T19:15:45Z</dcterms:created>
  <dcterms:modified xsi:type="dcterms:W3CDTF">2021-07-19T20:24:06Z</dcterms:modified>
</cp:coreProperties>
</file>