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58" r:id="rId5"/>
    <p:sldId id="261" r:id="rId6"/>
    <p:sldId id="266" r:id="rId7"/>
    <p:sldId id="267" r:id="rId8"/>
    <p:sldId id="268" r:id="rId9"/>
    <p:sldId id="269" r:id="rId10"/>
    <p:sldId id="270" r:id="rId11"/>
    <p:sldId id="271" r:id="rId12"/>
    <p:sldId id="272" r:id="rId13"/>
    <p:sldId id="273" r:id="rId14"/>
  </p:sldIdLst>
  <p:sldSz cx="12192000" cy="6858000"/>
  <p:notesSz cx="6858000" cy="9144000"/>
  <p:defaultTextStyle>
    <a:defPPr rtl="0">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704" autoAdjust="0"/>
  </p:normalViewPr>
  <p:slideViewPr>
    <p:cSldViewPr snapToGrid="0">
      <p:cViewPr varScale="1">
        <p:scale>
          <a:sx n="42" d="100"/>
          <a:sy n="42" d="100"/>
        </p:scale>
        <p:origin x="789" y="4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882" y="14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s-ES" sz="1200"/>
            </a:lvl1pPr>
          </a:lstStyle>
          <a:p>
            <a:pPr rtl="0"/>
            <a:endParaRPr lang="es-ES" dirty="0"/>
          </a:p>
        </p:txBody>
      </p:sp>
      <p:sp>
        <p:nvSpPr>
          <p:cNvPr id="3" name="Marcador de fecha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es-ES" sz="1200"/>
            </a:lvl1pPr>
          </a:lstStyle>
          <a:p>
            <a:pPr rtl="0"/>
            <a:fld id="{73C05029-49FF-4C71-9A35-E8A66CDA7547}" type="datetime1">
              <a:rPr lang="es-ES" smtClean="0"/>
              <a:t>06/02/2024</a:t>
            </a:fld>
            <a:endParaRPr lang="es-ES" dirty="0"/>
          </a:p>
        </p:txBody>
      </p:sp>
      <p:sp>
        <p:nvSpPr>
          <p:cNvPr id="4" name="Marcador de pie de página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es-ES" sz="1200"/>
            </a:lvl1pPr>
          </a:lstStyle>
          <a:p>
            <a:pPr rtl="0"/>
            <a:endParaRPr lang="es-ES" dirty="0"/>
          </a:p>
        </p:txBody>
      </p:sp>
      <p:sp>
        <p:nvSpPr>
          <p:cNvPr id="5" name="Marcador de posición de número de diapositiva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es-ES" sz="1200"/>
            </a:lvl1pPr>
          </a:lstStyle>
          <a:p>
            <a:pPr rtl="0"/>
            <a:fld id="{28EEFA9E-C190-4F5C-8394-BD5F1CD55C02}" type="slidenum">
              <a:rPr lang="es-ES" smtClean="0"/>
              <a:t>‹Nº›</a:t>
            </a:fld>
            <a:endParaRPr lang="es-E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s-ES"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es-ES" sz="1200"/>
            </a:lvl1pPr>
          </a:lstStyle>
          <a:p>
            <a:fld id="{D9FAF403-6288-48A7-9D1B-6DD886599154}" type="datetime1">
              <a:rPr lang="es-ES" smtClean="0"/>
              <a:t>06/02/2024</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es-ES"/>
            </a:defPP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es-ES"/>
            </a:defPPr>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es-ES"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es-ES" sz="1200"/>
            </a:lvl1pPr>
          </a:lstStyle>
          <a:p>
            <a:pPr rtl="0"/>
            <a:fld id="{22289C57-55D7-40A4-A101-E74FAC7A092B}" type="slidenum">
              <a:rPr lang="es-ES" noProof="0" smtClean="0"/>
              <a:t>‹Nº›</a:t>
            </a:fld>
            <a:endParaRPr lang="es-ES" noProof="0"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1</a:t>
            </a:fld>
            <a:endParaRPr lang="es-ES" dirty="0"/>
          </a:p>
        </p:txBody>
      </p:sp>
    </p:spTree>
    <p:extLst>
      <p:ext uri="{BB962C8B-B14F-4D97-AF65-F5344CB8AC3E}">
        <p14:creationId xmlns:p14="http://schemas.microsoft.com/office/powerpoint/2010/main" val="1843069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10</a:t>
            </a:fld>
            <a:endParaRPr lang="es-ES" dirty="0"/>
          </a:p>
        </p:txBody>
      </p:sp>
    </p:spTree>
    <p:extLst>
      <p:ext uri="{BB962C8B-B14F-4D97-AF65-F5344CB8AC3E}">
        <p14:creationId xmlns:p14="http://schemas.microsoft.com/office/powerpoint/2010/main" val="2799318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2</a:t>
            </a:fld>
            <a:endParaRPr lang="es-ES" dirty="0"/>
          </a:p>
        </p:txBody>
      </p:sp>
    </p:spTree>
    <p:extLst>
      <p:ext uri="{BB962C8B-B14F-4D97-AF65-F5344CB8AC3E}">
        <p14:creationId xmlns:p14="http://schemas.microsoft.com/office/powerpoint/2010/main" val="203610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3</a:t>
            </a:fld>
            <a:endParaRPr lang="es-ES" dirty="0"/>
          </a:p>
        </p:txBody>
      </p:sp>
    </p:spTree>
    <p:extLst>
      <p:ext uri="{BB962C8B-B14F-4D97-AF65-F5344CB8AC3E}">
        <p14:creationId xmlns:p14="http://schemas.microsoft.com/office/powerpoint/2010/main" val="954942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4</a:t>
            </a:fld>
            <a:endParaRPr lang="es-ES" dirty="0"/>
          </a:p>
        </p:txBody>
      </p:sp>
    </p:spTree>
    <p:extLst>
      <p:ext uri="{BB962C8B-B14F-4D97-AF65-F5344CB8AC3E}">
        <p14:creationId xmlns:p14="http://schemas.microsoft.com/office/powerpoint/2010/main" val="4261586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5</a:t>
            </a:fld>
            <a:endParaRPr lang="es-ES" dirty="0"/>
          </a:p>
        </p:txBody>
      </p:sp>
    </p:spTree>
    <p:extLst>
      <p:ext uri="{BB962C8B-B14F-4D97-AF65-F5344CB8AC3E}">
        <p14:creationId xmlns:p14="http://schemas.microsoft.com/office/powerpoint/2010/main" val="4002906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6</a:t>
            </a:fld>
            <a:endParaRPr lang="es-ES" dirty="0"/>
          </a:p>
        </p:txBody>
      </p:sp>
    </p:spTree>
    <p:extLst>
      <p:ext uri="{BB962C8B-B14F-4D97-AF65-F5344CB8AC3E}">
        <p14:creationId xmlns:p14="http://schemas.microsoft.com/office/powerpoint/2010/main" val="2044030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7</a:t>
            </a:fld>
            <a:endParaRPr lang="es-ES" dirty="0"/>
          </a:p>
        </p:txBody>
      </p:sp>
    </p:spTree>
    <p:extLst>
      <p:ext uri="{BB962C8B-B14F-4D97-AF65-F5344CB8AC3E}">
        <p14:creationId xmlns:p14="http://schemas.microsoft.com/office/powerpoint/2010/main" val="2208952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8</a:t>
            </a:fld>
            <a:endParaRPr lang="es-ES" dirty="0"/>
          </a:p>
        </p:txBody>
      </p:sp>
    </p:spTree>
    <p:extLst>
      <p:ext uri="{BB962C8B-B14F-4D97-AF65-F5344CB8AC3E}">
        <p14:creationId xmlns:p14="http://schemas.microsoft.com/office/powerpoint/2010/main" val="1613962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22289C57-55D7-40A4-A101-E74FAC7A092B}" type="slidenum">
              <a:rPr lang="es-ES" smtClean="0"/>
              <a:t>9</a:t>
            </a:fld>
            <a:endParaRPr lang="es-ES" dirty="0"/>
          </a:p>
        </p:txBody>
      </p:sp>
    </p:spTree>
    <p:extLst>
      <p:ext uri="{BB962C8B-B14F-4D97-AF65-F5344CB8AC3E}">
        <p14:creationId xmlns:p14="http://schemas.microsoft.com/office/powerpoint/2010/main" val="10448359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rtlCol="0" anchor="b">
            <a:noAutofit/>
          </a:bodyPr>
          <a:lstStyle>
            <a:lvl1pPr algn="l">
              <a:defRPr lang="es-ES" sz="3600" spc="150" baseline="0"/>
            </a:lvl1pPr>
          </a:lstStyle>
          <a:p>
            <a:pPr rtl="0"/>
            <a:r>
              <a:rPr lang="es-ES"/>
              <a:t>HAGA CLIC PARA EDITAR EL ESTILO DEL TÍTULO DEL PATRÓN</a:t>
            </a:r>
          </a:p>
        </p:txBody>
      </p:sp>
      <p:sp>
        <p:nvSpPr>
          <p:cNvPr id="3" name="Subtítulo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rtlCol="0">
            <a:normAutofit/>
          </a:bodyPr>
          <a:lstStyle>
            <a:lvl1pPr marL="0" indent="0" algn="l">
              <a:buNone/>
              <a:defRPr lang="es-ES" sz="1600"/>
            </a:lvl1pPr>
            <a:lvl2pPr marL="457200" indent="0" algn="ctr">
              <a:buNone/>
              <a:defRPr lang="es-ES" sz="2000"/>
            </a:lvl2pPr>
            <a:lvl3pPr marL="914400" indent="0" algn="ctr">
              <a:buNone/>
              <a:defRPr lang="es-ES" sz="1800"/>
            </a:lvl3pPr>
            <a:lvl4pPr marL="1371600" indent="0" algn="ctr">
              <a:buNone/>
              <a:defRPr lang="es-ES" sz="1600"/>
            </a:lvl4pPr>
            <a:lvl5pPr marL="1828800" indent="0" algn="ctr">
              <a:buNone/>
              <a:defRPr lang="es-ES" sz="1600"/>
            </a:lvl5pPr>
            <a:lvl6pPr marL="2286000" indent="0" algn="ctr">
              <a:buNone/>
              <a:defRPr lang="es-ES" sz="1600"/>
            </a:lvl6pPr>
            <a:lvl7pPr marL="2743200" indent="0" algn="ctr">
              <a:buNone/>
              <a:defRPr lang="es-ES" sz="1600"/>
            </a:lvl7pPr>
            <a:lvl8pPr marL="3200400" indent="0" algn="ctr">
              <a:buNone/>
              <a:defRPr lang="es-ES" sz="1600"/>
            </a:lvl8pPr>
            <a:lvl9pPr marL="3657600" indent="0" algn="ctr">
              <a:buNone/>
              <a:defRPr lang="es-ES" sz="1600"/>
            </a:lvl9pPr>
          </a:lstStyle>
          <a:p>
            <a:pPr rtl="0"/>
            <a:r>
              <a:rPr lang="es-ES"/>
              <a:t>Haga clic para modificar el estilo de subtítulo del patrón</a:t>
            </a:r>
          </a:p>
        </p:txBody>
      </p:sp>
      <p:pic>
        <p:nvPicPr>
          <p:cNvPr id="8" name="Gráfico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Art">
    <p:bg>
      <p:bgRef idx="1001">
        <a:schemeClr val="bg1"/>
      </p:bgRef>
    </p:bg>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Conector recto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ítulo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rtlCol="0">
            <a:normAutofit/>
          </a:bodyPr>
          <a:lstStyle>
            <a:lvl1pPr algn="ctr">
              <a:defRPr lang="es-ES" sz="2800" kern="1200" spc="150" baseline="0" dirty="0">
                <a:solidFill>
                  <a:schemeClr val="tx1"/>
                </a:solidFill>
                <a:latin typeface="+mj-lt"/>
                <a:ea typeface="+mj-ea"/>
                <a:cs typeface="+mj-cs"/>
              </a:defRPr>
            </a:lvl1pPr>
          </a:lstStyle>
          <a:p>
            <a:pPr rtl="0"/>
            <a:r>
              <a:rPr lang="es-ES"/>
              <a:t>HAGA CLIC PARA MODIFICAR EL ESTILO DEL TÍTULO MAESTRO</a:t>
            </a:r>
          </a:p>
        </p:txBody>
      </p:sp>
      <p:sp>
        <p:nvSpPr>
          <p:cNvPr id="7" name="Marcador de posición de SmartArt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rtlCol="0"/>
          <a:lstStyle>
            <a:defPPr>
              <a:defRPr lang="es-ES"/>
            </a:defPPr>
          </a:lstStyle>
          <a:p>
            <a:pPr rtl="0"/>
            <a:r>
              <a:rPr lang="es-ES"/>
              <a:t>Haga clic en el icono para agregar un elemento gráfico SmartArt</a:t>
            </a:r>
            <a:endParaRPr lang="es-ES" dirty="0"/>
          </a:p>
        </p:txBody>
      </p:sp>
      <p:sp>
        <p:nvSpPr>
          <p:cNvPr id="3" name="Marcador de fecha 2">
            <a:extLst>
              <a:ext uri="{FF2B5EF4-FFF2-40B4-BE49-F238E27FC236}">
                <a16:creationId xmlns:a16="http://schemas.microsoft.com/office/drawing/2014/main" id="{7E085D26-FA83-4414-959E-98936A772670}"/>
              </a:ext>
            </a:extLst>
          </p:cNvPr>
          <p:cNvSpPr>
            <a:spLocks noGrp="1"/>
          </p:cNvSpPr>
          <p:nvPr>
            <p:ph type="dt" sz="half" idx="10"/>
          </p:nvPr>
        </p:nvSpPr>
        <p:spPr/>
        <p:txBody>
          <a:bodyPr rtlCol="0"/>
          <a:lstStyle>
            <a:lvl1pPr>
              <a:defRPr lang="es-ES" sz="900"/>
            </a:lvl1pPr>
          </a:lstStyle>
          <a:p>
            <a:pPr rtl="0"/>
            <a:r>
              <a:rPr lang="es-ES"/>
              <a:t>20XX</a:t>
            </a:r>
          </a:p>
        </p:txBody>
      </p:sp>
      <p:sp>
        <p:nvSpPr>
          <p:cNvPr id="4" name="Marcador de pie de página 3">
            <a:extLst>
              <a:ext uri="{FF2B5EF4-FFF2-40B4-BE49-F238E27FC236}">
                <a16:creationId xmlns:a16="http://schemas.microsoft.com/office/drawing/2014/main" id="{1FB52E93-DE4C-4341-8D83-F0230E38B1A1}"/>
              </a:ext>
            </a:extLst>
          </p:cNvPr>
          <p:cNvSpPr>
            <a:spLocks noGrp="1"/>
          </p:cNvSpPr>
          <p:nvPr>
            <p:ph type="ftr" sz="quarter" idx="11"/>
          </p:nvPr>
        </p:nvSpPr>
        <p:spPr/>
        <p:txBody>
          <a:bodyPr rtlCol="0"/>
          <a:lstStyle>
            <a:lvl1pPr>
              <a:defRPr lang="es-ES" sz="900"/>
            </a:lvl1pPr>
          </a:lstStyle>
          <a:p>
            <a:pPr rtl="0"/>
            <a:r>
              <a:rPr lang="es-ES"/>
              <a:t>TÍTULO DE LA PRESENTACIÓN</a:t>
            </a:r>
          </a:p>
        </p:txBody>
      </p:sp>
      <p:sp>
        <p:nvSpPr>
          <p:cNvPr id="5" name="Marcador de número de diapositiva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rtlCol="0"/>
          <a:lstStyle>
            <a:lvl1pPr>
              <a:defRPr lang="es-ES" sz="900"/>
            </a:lvl1pPr>
          </a:lstStyle>
          <a:p>
            <a:pPr rtl="0"/>
            <a:fld id="{A49DFD55-3C28-40EF-9E31-A92D2E4017FF}" type="slidenum">
              <a:rPr lang="es-ES" smtClean="0"/>
              <a:pPr rtl="0"/>
              <a:t>‹Nº›</a:t>
            </a:fld>
            <a:endParaRPr lang="es-E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scala de tiempo">
    <p:spTree>
      <p:nvGrpSpPr>
        <p:cNvPr id="1" name=""/>
        <p:cNvGrpSpPr/>
        <p:nvPr/>
      </p:nvGrpSpPr>
      <p:grpSpPr>
        <a:xfrm>
          <a:off x="0" y="0"/>
          <a:ext cx="0" cy="0"/>
          <a:chOff x="0" y="0"/>
          <a:chExt cx="0" cy="0"/>
        </a:xfrm>
      </p:grpSpPr>
      <p:sp>
        <p:nvSpPr>
          <p:cNvPr id="12" name="Gráfico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defPPr>
              <a:defRPr lang="es-ES"/>
            </a:defPPr>
          </a:lstStyle>
          <a:p>
            <a:pPr rtl="0"/>
            <a:endParaRPr lang="es-ES" noProof="0" dirty="0"/>
          </a:p>
        </p:txBody>
      </p:sp>
      <p:sp>
        <p:nvSpPr>
          <p:cNvPr id="2" name="Título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rtlCol="0">
            <a:normAutofit/>
          </a:bodyPr>
          <a:lstStyle>
            <a:lvl1pPr>
              <a:defRPr lang="es-ES" sz="2800" kern="1200" spc="150" baseline="0" dirty="0">
                <a:solidFill>
                  <a:schemeClr val="tx1"/>
                </a:solidFill>
                <a:latin typeface="+mj-lt"/>
                <a:ea typeface="+mj-ea"/>
                <a:cs typeface="+mj-cs"/>
              </a:defRPr>
            </a:lvl1pPr>
          </a:lstStyle>
          <a:p>
            <a:pPr rtl="0"/>
            <a:r>
              <a:rPr lang="es-ES" noProof="0" dirty="0"/>
              <a:t>HAGA CLIC PARA EDITAR EL TÍTULO</a:t>
            </a:r>
          </a:p>
        </p:txBody>
      </p:sp>
      <p:sp>
        <p:nvSpPr>
          <p:cNvPr id="16" name="Marcador de texto 15">
            <a:extLst>
              <a:ext uri="{FF2B5EF4-FFF2-40B4-BE49-F238E27FC236}">
                <a16:creationId xmlns:a16="http://schemas.microsoft.com/office/drawing/2014/main" id="{3BABF6CA-407C-4BF0-8234-1321A676E756}"/>
              </a:ext>
            </a:extLst>
          </p:cNvPr>
          <p:cNvSpPr>
            <a:spLocks noGrp="1"/>
          </p:cNvSpPr>
          <p:nvPr>
            <p:ph type="body" sz="quarter" idx="13" hasCustomPrompt="1"/>
          </p:nvPr>
        </p:nvSpPr>
        <p:spPr>
          <a:xfrm>
            <a:off x="166074" y="1507772"/>
            <a:ext cx="2141764" cy="514350"/>
          </a:xfrm>
        </p:spPr>
        <p:txBody>
          <a:bodyPr rtlCol="0" anchor="ctr">
            <a:normAutofit/>
          </a:bodyPr>
          <a:lstStyle>
            <a:lvl1pPr marL="0" indent="0" algn="r">
              <a:buNone/>
              <a:defRPr lang="es-ES" sz="2000"/>
            </a:lvl1pPr>
          </a:lstStyle>
          <a:p>
            <a:pPr lvl="0" rtl="0"/>
            <a:r>
              <a:rPr lang="es-ES" noProof="0" dirty="0"/>
              <a:t>Haga clic para editar</a:t>
            </a:r>
          </a:p>
        </p:txBody>
      </p:sp>
      <p:sp>
        <p:nvSpPr>
          <p:cNvPr id="17" name="Marcador de texto 15">
            <a:extLst>
              <a:ext uri="{FF2B5EF4-FFF2-40B4-BE49-F238E27FC236}">
                <a16:creationId xmlns:a16="http://schemas.microsoft.com/office/drawing/2014/main" id="{76D8129B-5B68-421C-968C-3663C86EFC7C}"/>
              </a:ext>
            </a:extLst>
          </p:cNvPr>
          <p:cNvSpPr>
            <a:spLocks noGrp="1"/>
          </p:cNvSpPr>
          <p:nvPr>
            <p:ph type="body" sz="quarter" idx="14" hasCustomPrompt="1"/>
          </p:nvPr>
        </p:nvSpPr>
        <p:spPr>
          <a:xfrm>
            <a:off x="732131" y="2584097"/>
            <a:ext cx="2141764" cy="514350"/>
          </a:xfrm>
        </p:spPr>
        <p:txBody>
          <a:bodyPr rtlCol="0" anchor="ctr">
            <a:normAutofit/>
          </a:bodyPr>
          <a:lstStyle>
            <a:lvl1pPr marL="0" indent="0" algn="r">
              <a:buNone/>
              <a:defRPr lang="es-ES" sz="2000"/>
            </a:lvl1pPr>
          </a:lstStyle>
          <a:p>
            <a:pPr lvl="0" rtl="0"/>
            <a:r>
              <a:rPr lang="es-ES" noProof="0" dirty="0"/>
              <a:t>Haga clic para editar</a:t>
            </a:r>
          </a:p>
        </p:txBody>
      </p:sp>
      <p:sp>
        <p:nvSpPr>
          <p:cNvPr id="18" name="Marcador de texto 15">
            <a:extLst>
              <a:ext uri="{FF2B5EF4-FFF2-40B4-BE49-F238E27FC236}">
                <a16:creationId xmlns:a16="http://schemas.microsoft.com/office/drawing/2014/main" id="{6C741DCA-8EBD-44F5-9D38-E938A628ADCD}"/>
              </a:ext>
            </a:extLst>
          </p:cNvPr>
          <p:cNvSpPr>
            <a:spLocks noGrp="1"/>
          </p:cNvSpPr>
          <p:nvPr>
            <p:ph type="body" sz="quarter" idx="15" hasCustomPrompt="1"/>
          </p:nvPr>
        </p:nvSpPr>
        <p:spPr>
          <a:xfrm>
            <a:off x="1338556" y="3660422"/>
            <a:ext cx="2141764" cy="514350"/>
          </a:xfrm>
        </p:spPr>
        <p:txBody>
          <a:bodyPr rtlCol="0" anchor="ctr">
            <a:normAutofit/>
          </a:bodyPr>
          <a:lstStyle>
            <a:lvl1pPr marL="0" indent="0" algn="r">
              <a:buNone/>
              <a:defRPr lang="es-ES" sz="2000"/>
            </a:lvl1pPr>
          </a:lstStyle>
          <a:p>
            <a:pPr lvl="0" rtl="0"/>
            <a:r>
              <a:rPr lang="es-ES" noProof="0" dirty="0"/>
              <a:t>Haga clic para editar</a:t>
            </a:r>
          </a:p>
        </p:txBody>
      </p:sp>
      <p:sp>
        <p:nvSpPr>
          <p:cNvPr id="19" name="Marcador de texto 15">
            <a:extLst>
              <a:ext uri="{FF2B5EF4-FFF2-40B4-BE49-F238E27FC236}">
                <a16:creationId xmlns:a16="http://schemas.microsoft.com/office/drawing/2014/main" id="{5C43C6B1-A1BD-4A90-8B4B-F361C1BEDD26}"/>
              </a:ext>
            </a:extLst>
          </p:cNvPr>
          <p:cNvSpPr>
            <a:spLocks noGrp="1"/>
          </p:cNvSpPr>
          <p:nvPr>
            <p:ph type="body" sz="quarter" idx="16" hasCustomPrompt="1"/>
          </p:nvPr>
        </p:nvSpPr>
        <p:spPr>
          <a:xfrm>
            <a:off x="1922756" y="4736748"/>
            <a:ext cx="2141764" cy="514350"/>
          </a:xfrm>
        </p:spPr>
        <p:txBody>
          <a:bodyPr rtlCol="0" anchor="ctr">
            <a:normAutofit/>
          </a:bodyPr>
          <a:lstStyle>
            <a:lvl1pPr marL="0" indent="0" algn="r">
              <a:buNone/>
              <a:defRPr lang="es-ES" sz="2000"/>
            </a:lvl1pPr>
          </a:lstStyle>
          <a:p>
            <a:pPr lvl="0" rtl="0"/>
            <a:r>
              <a:rPr lang="es-ES" noProof="0" dirty="0"/>
              <a:t>Haga clic para editar</a:t>
            </a:r>
          </a:p>
        </p:txBody>
      </p:sp>
      <p:sp>
        <p:nvSpPr>
          <p:cNvPr id="34" name="Marcador de texto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rtlCol="0" anchor="t">
            <a:normAutofit/>
          </a:bodyPr>
          <a:lstStyle>
            <a:lvl1pPr marL="0" indent="0" algn="l">
              <a:lnSpc>
                <a:spcPct val="100000"/>
              </a:lnSpc>
              <a:buNone/>
              <a:defRPr lang="es-ES" sz="1400" spc="50" baseline="0"/>
            </a:lvl1pPr>
          </a:lstStyle>
          <a:p>
            <a:pPr lvl="0" rtl="0"/>
            <a:r>
              <a:rPr lang="es-ES" noProof="0" dirty="0"/>
              <a:t>Haga clic para modificar los estilos del texto maestro</a:t>
            </a:r>
          </a:p>
        </p:txBody>
      </p:sp>
      <p:sp>
        <p:nvSpPr>
          <p:cNvPr id="35" name="Marcador de texto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rtlCol="0" anchor="t">
            <a:normAutofit/>
          </a:bodyPr>
          <a:lstStyle>
            <a:lvl1pPr marL="0" indent="0" algn="l">
              <a:lnSpc>
                <a:spcPct val="100000"/>
              </a:lnSpc>
              <a:buNone/>
              <a:defRPr lang="es-ES" sz="1400" spc="50" baseline="0"/>
            </a:lvl1pPr>
          </a:lstStyle>
          <a:p>
            <a:pPr lvl="0" rtl="0"/>
            <a:r>
              <a:rPr lang="es-ES" noProof="0" dirty="0"/>
              <a:t>Haga clic para modificar los estilos del texto maestro</a:t>
            </a:r>
          </a:p>
        </p:txBody>
      </p:sp>
      <p:sp>
        <p:nvSpPr>
          <p:cNvPr id="36" name="Marcador de texto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rtlCol="0" anchor="t">
            <a:normAutofit/>
          </a:bodyPr>
          <a:lstStyle>
            <a:lvl1pPr marL="0" indent="0" algn="l">
              <a:lnSpc>
                <a:spcPct val="100000"/>
              </a:lnSpc>
              <a:buNone/>
              <a:defRPr lang="es-ES" sz="1400" spc="50" baseline="0"/>
            </a:lvl1pPr>
          </a:lstStyle>
          <a:p>
            <a:pPr lvl="0" rtl="0"/>
            <a:r>
              <a:rPr lang="es-ES" noProof="0" dirty="0"/>
              <a:t>Haga clic para modificar los estilos del texto maestro</a:t>
            </a:r>
          </a:p>
        </p:txBody>
      </p:sp>
      <p:sp>
        <p:nvSpPr>
          <p:cNvPr id="37" name="Marcador de texto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rtlCol="0" anchor="t">
            <a:normAutofit/>
          </a:bodyPr>
          <a:lstStyle>
            <a:lvl1pPr marL="0" indent="0" algn="l">
              <a:lnSpc>
                <a:spcPct val="100000"/>
              </a:lnSpc>
              <a:buNone/>
              <a:defRPr lang="es-ES" sz="1400" spc="50" baseline="0"/>
            </a:lvl1pPr>
          </a:lstStyle>
          <a:p>
            <a:pPr lvl="0" rtl="0"/>
            <a:r>
              <a:rPr lang="es-ES" noProof="0" dirty="0"/>
              <a:t>Haga clic para modificar los estilos del texto maestro</a:t>
            </a:r>
          </a:p>
        </p:txBody>
      </p:sp>
      <p:sp>
        <p:nvSpPr>
          <p:cNvPr id="5" name="Marcador de fecha 4">
            <a:extLst>
              <a:ext uri="{FF2B5EF4-FFF2-40B4-BE49-F238E27FC236}">
                <a16:creationId xmlns:a16="http://schemas.microsoft.com/office/drawing/2014/main" id="{874DC36F-5D3E-439D-80B5-32633FC34434}"/>
              </a:ext>
            </a:extLst>
          </p:cNvPr>
          <p:cNvSpPr>
            <a:spLocks noGrp="1"/>
          </p:cNvSpPr>
          <p:nvPr>
            <p:ph type="dt" sz="half" idx="10"/>
          </p:nvPr>
        </p:nvSpPr>
        <p:spPr/>
        <p:txBody>
          <a:bodyPr rtlCol="0"/>
          <a:lstStyle>
            <a:lvl1pPr>
              <a:defRPr lang="es-ES" sz="900">
                <a:solidFill>
                  <a:srgbClr val="898989"/>
                </a:solidFill>
              </a:defRPr>
            </a:lvl1pPr>
          </a:lstStyle>
          <a:p>
            <a:pPr rtl="0"/>
            <a:r>
              <a:rPr lang="es-ES" noProof="0" dirty="0"/>
              <a:t>20XX</a:t>
            </a:r>
          </a:p>
        </p:txBody>
      </p:sp>
      <p:sp>
        <p:nvSpPr>
          <p:cNvPr id="6" name="Marcador de pie de página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rtlCol="0"/>
          <a:lstStyle>
            <a:lvl1pPr>
              <a:defRPr lang="es-ES" sz="900"/>
            </a:lvl1pPr>
          </a:lstStyle>
          <a:p>
            <a:pPr rtl="0"/>
            <a:r>
              <a:rPr lang="es-ES" noProof="0" dirty="0"/>
              <a:t>TÍTULO DE LA PRESENTACIÓN</a:t>
            </a:r>
          </a:p>
        </p:txBody>
      </p:sp>
      <p:sp>
        <p:nvSpPr>
          <p:cNvPr id="7" name="Marcador de número de diapositiva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rtlCol="0"/>
          <a:lstStyle>
            <a:lvl1pPr>
              <a:defRPr lang="es-ES" sz="900"/>
            </a:lvl1pPr>
          </a:lstStyle>
          <a:p>
            <a:pPr rtl="0"/>
            <a:fld id="{A49DFD55-3C28-40EF-9E31-A92D2E4017FF}" type="slidenum">
              <a:rPr lang="es-ES" noProof="0" smtClean="0"/>
              <a:pPr rtl="0"/>
              <a:t>‹Nº›</a:t>
            </a:fld>
            <a:endParaRPr lang="es-ES" noProof="0" dirty="0"/>
          </a:p>
        </p:txBody>
      </p:sp>
      <p:cxnSp>
        <p:nvCxnSpPr>
          <p:cNvPr id="3" name="Conector recto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Conector recto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Conector recto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Conector recto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Dos contenido">
    <p:bg>
      <p:bgPr>
        <a:solidFill>
          <a:schemeClr val="accent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rtlCol="0">
            <a:normAutofit/>
          </a:bodyPr>
          <a:lstStyle>
            <a:lvl1pPr>
              <a:defRPr lang="es-ES" sz="2800" kern="1200" spc="150" baseline="0" dirty="0">
                <a:solidFill>
                  <a:schemeClr val="tx1"/>
                </a:solidFill>
                <a:latin typeface="+mj-lt"/>
                <a:ea typeface="+mj-ea"/>
                <a:cs typeface="+mj-cs"/>
              </a:defRPr>
            </a:lvl1pPr>
          </a:lstStyle>
          <a:p>
            <a:pPr rtl="0"/>
            <a:r>
              <a:rPr lang="es-ES"/>
              <a:t>HAGA CLIC PARA EDITAR EL ESTILO DEL TÍTULO DEL PATRÓN</a:t>
            </a:r>
          </a:p>
        </p:txBody>
      </p:sp>
      <p:sp>
        <p:nvSpPr>
          <p:cNvPr id="3" name="Marcador de texto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rtlCol="0" anchor="b">
            <a:noAutofit/>
          </a:bodyPr>
          <a:lstStyle>
            <a:lvl1pPr marL="0" indent="0">
              <a:buNone/>
              <a:defRPr lang="es-ES" sz="20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 EL TEXTO MAESTRO</a:t>
            </a:r>
          </a:p>
        </p:txBody>
      </p:sp>
      <p:sp>
        <p:nvSpPr>
          <p:cNvPr id="4" name="Marcador de contenido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rtlCol="0">
            <a:normAutofit/>
          </a:bodyPr>
          <a:lstStyle>
            <a:lvl1pPr marL="0" indent="0">
              <a:lnSpc>
                <a:spcPct val="100000"/>
              </a:lnSpc>
              <a:buNone/>
              <a:defRPr lang="es-ES" sz="1400" spc="50" baseline="0"/>
            </a:lvl1pPr>
            <a:lvl2pPr marL="457200" indent="0">
              <a:lnSpc>
                <a:spcPct val="100000"/>
              </a:lnSpc>
              <a:buNone/>
              <a:defRPr lang="es-ES" sz="1400" spc="50" baseline="0"/>
            </a:lvl2pPr>
            <a:lvl3pPr marL="914400" indent="0">
              <a:lnSpc>
                <a:spcPct val="100000"/>
              </a:lnSpc>
              <a:buNone/>
              <a:defRPr lang="es-ES" sz="1400" spc="50" baseline="0"/>
            </a:lvl3pPr>
            <a:lvl4pPr marL="1371600" indent="0">
              <a:lnSpc>
                <a:spcPct val="100000"/>
              </a:lnSpc>
              <a:buNone/>
              <a:defRPr lang="es-ES" sz="1400" spc="50" baseline="0"/>
            </a:lvl4pPr>
            <a:lvl5pPr marL="1828800" indent="0">
              <a:lnSpc>
                <a:spcPct val="100000"/>
              </a:lnSpc>
              <a:buNone/>
              <a:defRPr lang="es-ES" sz="1400" spc="50" baseline="0"/>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5" name="Marcador de texto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rtlCol="0" anchor="b">
            <a:noAutofit/>
          </a:bodyPr>
          <a:lstStyle>
            <a:lvl1pPr marL="0" indent="0">
              <a:buNone/>
              <a:defRPr lang="es-ES" sz="20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marL="0" lvl="0" indent="0" algn="l" defTabSz="914400" rtl="0" eaLnBrk="1" latinLnBrk="0" hangingPunct="1">
              <a:lnSpc>
                <a:spcPct val="90000"/>
              </a:lnSpc>
              <a:spcBef>
                <a:spcPts val="1000"/>
              </a:spcBef>
              <a:buFont typeface="Arial" panose="020B0604020202020204" pitchFamily="34" charset="0"/>
              <a:buNone/>
            </a:pPr>
            <a:r>
              <a:rPr lang="es-ES"/>
              <a:t>HAGA CLIC PARA EDITAR EL TEXTO MAESTRO</a:t>
            </a:r>
          </a:p>
        </p:txBody>
      </p:sp>
      <p:sp>
        <p:nvSpPr>
          <p:cNvPr id="6" name="Marcador de contenido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rtlCol="0">
            <a:normAutofit/>
          </a:bodyPr>
          <a:lstStyle>
            <a:lvl1pPr marL="0" indent="0">
              <a:lnSpc>
                <a:spcPct val="100000"/>
              </a:lnSpc>
              <a:buNone/>
              <a:defRPr lang="es-ES" sz="1400" spc="50" baseline="0"/>
            </a:lvl1pPr>
            <a:lvl2pPr marL="457200" indent="0">
              <a:lnSpc>
                <a:spcPct val="100000"/>
              </a:lnSpc>
              <a:buNone/>
              <a:defRPr lang="es-ES" sz="1400" spc="50" baseline="0"/>
            </a:lvl2pPr>
            <a:lvl3pPr marL="914400" indent="0">
              <a:lnSpc>
                <a:spcPct val="100000"/>
              </a:lnSpc>
              <a:buNone/>
              <a:defRPr lang="es-ES" sz="1400" spc="50" baseline="0"/>
            </a:lvl3pPr>
            <a:lvl4pPr marL="1371600" indent="0">
              <a:lnSpc>
                <a:spcPct val="100000"/>
              </a:lnSpc>
              <a:buNone/>
              <a:defRPr lang="es-ES" sz="1400" spc="50" baseline="0"/>
            </a:lvl4pPr>
            <a:lvl5pPr marL="1828800" indent="0">
              <a:lnSpc>
                <a:spcPct val="100000"/>
              </a:lnSpc>
              <a:buNone/>
              <a:defRPr lang="es-ES" sz="1400" spc="50" baseline="0"/>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7" name="Marcador de fecha 6">
            <a:extLst>
              <a:ext uri="{FF2B5EF4-FFF2-40B4-BE49-F238E27FC236}">
                <a16:creationId xmlns:a16="http://schemas.microsoft.com/office/drawing/2014/main" id="{F255C16C-AA88-4BBF-8040-11ECFED618E0}"/>
              </a:ext>
            </a:extLst>
          </p:cNvPr>
          <p:cNvSpPr>
            <a:spLocks noGrp="1"/>
          </p:cNvSpPr>
          <p:nvPr>
            <p:ph type="dt" sz="half" idx="10"/>
          </p:nvPr>
        </p:nvSpPr>
        <p:spPr/>
        <p:txBody>
          <a:bodyPr rtlCol="0"/>
          <a:lstStyle>
            <a:lvl1pPr>
              <a:defRPr lang="es-ES" sz="900"/>
            </a:lvl1pPr>
          </a:lstStyle>
          <a:p>
            <a:pPr rtl="0"/>
            <a:r>
              <a:rPr lang="es-ES"/>
              <a:t>20XX</a:t>
            </a:r>
          </a:p>
        </p:txBody>
      </p:sp>
      <p:sp>
        <p:nvSpPr>
          <p:cNvPr id="8" name="Marcador de pie de página 7">
            <a:extLst>
              <a:ext uri="{FF2B5EF4-FFF2-40B4-BE49-F238E27FC236}">
                <a16:creationId xmlns:a16="http://schemas.microsoft.com/office/drawing/2014/main" id="{CBE560E3-F935-488F-8F0E-191D7B6B54B8}"/>
              </a:ext>
            </a:extLst>
          </p:cNvPr>
          <p:cNvSpPr>
            <a:spLocks noGrp="1"/>
          </p:cNvSpPr>
          <p:nvPr>
            <p:ph type="ftr" sz="quarter" idx="11"/>
          </p:nvPr>
        </p:nvSpPr>
        <p:spPr/>
        <p:txBody>
          <a:bodyPr rtlCol="0"/>
          <a:lstStyle>
            <a:lvl1pPr>
              <a:defRPr lang="es-ES" sz="900"/>
            </a:lvl1pPr>
          </a:lstStyle>
          <a:p>
            <a:pPr rtl="0"/>
            <a:r>
              <a:rPr lang="es-ES"/>
              <a:t>TÍTULO DE LA PRESENTACIÓN</a:t>
            </a:r>
          </a:p>
        </p:txBody>
      </p:sp>
      <p:sp>
        <p:nvSpPr>
          <p:cNvPr id="9" name="Marcador de número de diapositiva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rtlCol="0"/>
          <a:lstStyle>
            <a:lvl1pPr>
              <a:defRPr lang="es-ES" sz="900"/>
            </a:lvl1pPr>
          </a:lstStyle>
          <a:p>
            <a:pPr rtl="0"/>
            <a:fld id="{A49DFD55-3C28-40EF-9E31-A92D2E4017FF}" type="slidenum">
              <a:rPr lang="es-ES" smtClean="0"/>
              <a:pPr rtl="0"/>
              <a:t>‹Nº›</a:t>
            </a:fld>
            <a:endParaRPr lang="es-ES" dirty="0"/>
          </a:p>
        </p:txBody>
      </p:sp>
      <p:pic>
        <p:nvPicPr>
          <p:cNvPr id="11" name="Gráfico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es contenidos">
    <p:bg>
      <p:bgRef idx="1001">
        <a:schemeClr val="bg1"/>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rtlCol="0">
            <a:normAutofit/>
          </a:bodyPr>
          <a:lstStyle>
            <a:lvl1pPr algn="ctr">
              <a:defRPr lang="es-ES" sz="2800" kern="1200" spc="150" baseline="0" dirty="0">
                <a:solidFill>
                  <a:schemeClr val="tx1"/>
                </a:solidFill>
                <a:latin typeface="+mj-lt"/>
                <a:ea typeface="+mj-ea"/>
                <a:cs typeface="+mj-cs"/>
              </a:defRPr>
            </a:lvl1pPr>
          </a:lstStyle>
          <a:p>
            <a:pPr rtl="0"/>
            <a:r>
              <a:rPr lang="es-ES"/>
              <a:t>HAGA CLIC PARA EDITAR EL ESTILO DEL TÍTULO DEL PATRÓN</a:t>
            </a:r>
          </a:p>
        </p:txBody>
      </p:sp>
      <p:sp>
        <p:nvSpPr>
          <p:cNvPr id="3" name="Marcador de texto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rtlCol="0" anchor="b">
            <a:noAutofit/>
          </a:bodyPr>
          <a:lstStyle>
            <a:lvl1pPr marL="0" indent="0">
              <a:buNone/>
              <a:defRPr lang="es-ES" sz="20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 EL TEXTO MAESTRO</a:t>
            </a:r>
          </a:p>
        </p:txBody>
      </p:sp>
      <p:sp>
        <p:nvSpPr>
          <p:cNvPr id="4" name="Marcador de contenido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rtlCol="0">
            <a:normAutofit/>
          </a:bodyPr>
          <a:lstStyle>
            <a:lvl1pPr marL="0" indent="0">
              <a:lnSpc>
                <a:spcPct val="100000"/>
              </a:lnSpc>
              <a:buNone/>
              <a:defRPr lang="es-ES" sz="1400" spc="50" baseline="0"/>
            </a:lvl1pPr>
            <a:lvl2pPr marL="457200" indent="0">
              <a:lnSpc>
                <a:spcPct val="100000"/>
              </a:lnSpc>
              <a:buNone/>
              <a:defRPr lang="es-ES" sz="1400" spc="50" baseline="0"/>
            </a:lvl2pPr>
            <a:lvl3pPr marL="914400" indent="0">
              <a:lnSpc>
                <a:spcPct val="100000"/>
              </a:lnSpc>
              <a:buNone/>
              <a:defRPr lang="es-ES" sz="1400" spc="50" baseline="0"/>
            </a:lvl3pPr>
            <a:lvl4pPr marL="1371600" indent="0">
              <a:lnSpc>
                <a:spcPct val="100000"/>
              </a:lnSpc>
              <a:buNone/>
              <a:defRPr lang="es-ES" sz="1400" spc="50" baseline="0"/>
            </a:lvl4pPr>
            <a:lvl5pPr marL="1828800" indent="0">
              <a:lnSpc>
                <a:spcPct val="100000"/>
              </a:lnSpc>
              <a:buNone/>
              <a:defRPr lang="es-ES" sz="1400" spc="50" baseline="0"/>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5" name="Marcador de texto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rtlCol="0" anchor="b">
            <a:noAutofit/>
          </a:bodyPr>
          <a:lstStyle>
            <a:lvl1pPr marL="0" indent="0">
              <a:buNone/>
              <a:defRPr lang="es-ES" sz="20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marL="0" lvl="0" indent="0" algn="l" defTabSz="914400" rtl="0" eaLnBrk="1" latinLnBrk="0" hangingPunct="1">
              <a:lnSpc>
                <a:spcPct val="90000"/>
              </a:lnSpc>
              <a:spcBef>
                <a:spcPts val="1000"/>
              </a:spcBef>
              <a:buFont typeface="Arial" panose="020B0604020202020204" pitchFamily="34" charset="0"/>
              <a:buNone/>
            </a:pPr>
            <a:r>
              <a:rPr lang="es-ES"/>
              <a:t>HAGA CLIC PARA EDITAR EL TEXTO MAESTRO</a:t>
            </a:r>
          </a:p>
        </p:txBody>
      </p:sp>
      <p:sp>
        <p:nvSpPr>
          <p:cNvPr id="6" name="Marcador de contenido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rtlCol="0">
            <a:normAutofit/>
          </a:bodyPr>
          <a:lstStyle>
            <a:lvl1pPr marL="0" indent="0">
              <a:lnSpc>
                <a:spcPct val="100000"/>
              </a:lnSpc>
              <a:buNone/>
              <a:defRPr lang="es-ES" sz="1400" spc="50" baseline="0"/>
            </a:lvl1pPr>
            <a:lvl2pPr marL="457200" indent="0">
              <a:lnSpc>
                <a:spcPct val="100000"/>
              </a:lnSpc>
              <a:buNone/>
              <a:defRPr lang="es-ES" sz="1400" spc="50" baseline="0"/>
            </a:lvl2pPr>
            <a:lvl3pPr marL="914400" indent="0">
              <a:lnSpc>
                <a:spcPct val="100000"/>
              </a:lnSpc>
              <a:buNone/>
              <a:defRPr lang="es-ES" sz="1400" spc="50" baseline="0"/>
            </a:lvl3pPr>
            <a:lvl4pPr marL="1371600" indent="0">
              <a:lnSpc>
                <a:spcPct val="100000"/>
              </a:lnSpc>
              <a:buNone/>
              <a:defRPr lang="es-ES" sz="1400" spc="50" baseline="0"/>
            </a:lvl4pPr>
            <a:lvl5pPr marL="1828800" indent="0">
              <a:lnSpc>
                <a:spcPct val="100000"/>
              </a:lnSpc>
              <a:buNone/>
              <a:defRPr lang="es-ES" sz="1400" spc="50" baseline="0"/>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21" name="Marcador de texto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rtlCol="0" anchor="b">
            <a:noAutofit/>
          </a:bodyPr>
          <a:lstStyle>
            <a:lvl1pPr marL="0" indent="0">
              <a:buNone/>
              <a:defRPr lang="es-ES" sz="20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 EL TEXTO MAESTRO</a:t>
            </a:r>
          </a:p>
        </p:txBody>
      </p:sp>
      <p:sp>
        <p:nvSpPr>
          <p:cNvPr id="22" name="Marcador de contenido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rtlCol="0">
            <a:normAutofit/>
          </a:bodyPr>
          <a:lstStyle>
            <a:lvl1pPr marL="0" indent="0">
              <a:lnSpc>
                <a:spcPct val="100000"/>
              </a:lnSpc>
              <a:buNone/>
              <a:defRPr lang="es-ES" sz="1400" spc="50" baseline="0"/>
            </a:lvl1pPr>
            <a:lvl2pPr marL="457200" indent="0">
              <a:lnSpc>
                <a:spcPct val="100000"/>
              </a:lnSpc>
              <a:buNone/>
              <a:defRPr lang="es-ES" sz="1400" spc="50" baseline="0"/>
            </a:lvl2pPr>
            <a:lvl3pPr marL="914400" indent="0">
              <a:lnSpc>
                <a:spcPct val="100000"/>
              </a:lnSpc>
              <a:buNone/>
              <a:defRPr lang="es-ES" sz="1400" spc="50" baseline="0"/>
            </a:lvl3pPr>
            <a:lvl4pPr marL="1371600" indent="0">
              <a:lnSpc>
                <a:spcPct val="100000"/>
              </a:lnSpc>
              <a:buNone/>
              <a:defRPr lang="es-ES" sz="1400" spc="50" baseline="0"/>
            </a:lvl4pPr>
            <a:lvl5pPr marL="1828800" indent="0">
              <a:lnSpc>
                <a:spcPct val="100000"/>
              </a:lnSpc>
              <a:buNone/>
              <a:defRPr lang="es-ES" sz="1400" spc="50" baseline="0"/>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7" name="Marcador de fecha 6">
            <a:extLst>
              <a:ext uri="{FF2B5EF4-FFF2-40B4-BE49-F238E27FC236}">
                <a16:creationId xmlns:a16="http://schemas.microsoft.com/office/drawing/2014/main" id="{F255C16C-AA88-4BBF-8040-11ECFED618E0}"/>
              </a:ext>
            </a:extLst>
          </p:cNvPr>
          <p:cNvSpPr>
            <a:spLocks noGrp="1"/>
          </p:cNvSpPr>
          <p:nvPr>
            <p:ph type="dt" sz="half" idx="10"/>
          </p:nvPr>
        </p:nvSpPr>
        <p:spPr/>
        <p:txBody>
          <a:bodyPr rtlCol="0"/>
          <a:lstStyle>
            <a:lvl1pPr>
              <a:defRPr lang="es-ES" sz="900"/>
            </a:lvl1pPr>
          </a:lstStyle>
          <a:p>
            <a:pPr rtl="0"/>
            <a:r>
              <a:rPr lang="es-ES"/>
              <a:t>20XX</a:t>
            </a:r>
          </a:p>
        </p:txBody>
      </p:sp>
      <p:sp>
        <p:nvSpPr>
          <p:cNvPr id="8" name="Marcador de pie de página 7">
            <a:extLst>
              <a:ext uri="{FF2B5EF4-FFF2-40B4-BE49-F238E27FC236}">
                <a16:creationId xmlns:a16="http://schemas.microsoft.com/office/drawing/2014/main" id="{CBE560E3-F935-488F-8F0E-191D7B6B54B8}"/>
              </a:ext>
            </a:extLst>
          </p:cNvPr>
          <p:cNvSpPr>
            <a:spLocks noGrp="1"/>
          </p:cNvSpPr>
          <p:nvPr>
            <p:ph type="ftr" sz="quarter" idx="11"/>
          </p:nvPr>
        </p:nvSpPr>
        <p:spPr/>
        <p:txBody>
          <a:bodyPr rtlCol="0"/>
          <a:lstStyle>
            <a:lvl1pPr>
              <a:defRPr lang="es-ES" sz="900"/>
            </a:lvl1pPr>
          </a:lstStyle>
          <a:p>
            <a:pPr rtl="0"/>
            <a:r>
              <a:rPr lang="es-ES"/>
              <a:t>TÍTULO DE LA PRESENTACIÓN</a:t>
            </a:r>
          </a:p>
        </p:txBody>
      </p:sp>
      <p:sp>
        <p:nvSpPr>
          <p:cNvPr id="9" name="Marcador de número de diapositiva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rtlCol="0"/>
          <a:lstStyle>
            <a:lvl1pPr>
              <a:defRPr lang="es-ES" sz="900"/>
            </a:lvl1pPr>
          </a:lstStyle>
          <a:p>
            <a:pPr rtl="0"/>
            <a:fld id="{A49DFD55-3C28-40EF-9E31-A92D2E4017FF}" type="slidenum">
              <a:rPr lang="es-ES" smtClean="0"/>
              <a:pPr rtl="0"/>
              <a:t>‹Nº›</a:t>
            </a:fld>
            <a:endParaRPr lang="es-ES" dirty="0"/>
          </a:p>
        </p:txBody>
      </p:sp>
      <p:grpSp>
        <p:nvGrpSpPr>
          <p:cNvPr id="10" name="Grupo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Conector recto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Resume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rtlCol="0" anchor="b">
            <a:normAutofit/>
          </a:bodyPr>
          <a:lstStyle>
            <a:lvl1pPr>
              <a:defRPr lang="es-ES" sz="2800" kern="1200" spc="150" baseline="0" dirty="0">
                <a:solidFill>
                  <a:schemeClr val="tx1"/>
                </a:solidFill>
                <a:latin typeface="+mj-lt"/>
                <a:ea typeface="+mj-ea"/>
                <a:cs typeface="+mj-cs"/>
              </a:defRPr>
            </a:lvl1pPr>
          </a:lstStyle>
          <a:p>
            <a:pPr rtl="0"/>
            <a:r>
              <a:rPr lang="es-ES"/>
              <a:t>HAGA CLIC PARA EDITAR EL ESTILO DEL TÍTULO DEL PATRÓN</a:t>
            </a:r>
          </a:p>
        </p:txBody>
      </p:sp>
      <p:sp>
        <p:nvSpPr>
          <p:cNvPr id="3" name="Marcador de texto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rtlCol="0">
            <a:normAutofit/>
          </a:bodyPr>
          <a:lstStyle>
            <a:lvl1pPr marL="0" indent="0">
              <a:lnSpc>
                <a:spcPct val="100000"/>
              </a:lnSpc>
              <a:buNone/>
              <a:defRPr lang="es-ES" sz="1400" spc="50" baseline="0">
                <a:solidFill>
                  <a:schemeClr val="tx1"/>
                </a:solidFill>
              </a:defRPr>
            </a:lvl1pPr>
            <a:lvl2pPr marL="457200" indent="0">
              <a:buNone/>
              <a:defRPr lang="es-ES" sz="2000">
                <a:solidFill>
                  <a:schemeClr val="tx1">
                    <a:tint val="75000"/>
                  </a:schemeClr>
                </a:solidFill>
              </a:defRPr>
            </a:lvl2pPr>
            <a:lvl3pPr marL="914400" indent="0">
              <a:buNone/>
              <a:defRPr lang="es-ES" sz="1800">
                <a:solidFill>
                  <a:schemeClr val="tx1">
                    <a:tint val="75000"/>
                  </a:schemeClr>
                </a:solidFill>
              </a:defRPr>
            </a:lvl3pPr>
            <a:lvl4pPr marL="1371600" indent="0">
              <a:buNone/>
              <a:defRPr lang="es-ES" sz="1600">
                <a:solidFill>
                  <a:schemeClr val="tx1">
                    <a:tint val="75000"/>
                  </a:schemeClr>
                </a:solidFill>
              </a:defRPr>
            </a:lvl4pPr>
            <a:lvl5pPr marL="1828800" indent="0">
              <a:buNone/>
              <a:defRPr lang="es-ES" sz="1600">
                <a:solidFill>
                  <a:schemeClr val="tx1">
                    <a:tint val="75000"/>
                  </a:schemeClr>
                </a:solidFill>
              </a:defRPr>
            </a:lvl5pPr>
            <a:lvl6pPr marL="2286000" indent="0">
              <a:buNone/>
              <a:defRPr lang="es-ES" sz="1600">
                <a:solidFill>
                  <a:schemeClr val="tx1">
                    <a:tint val="75000"/>
                  </a:schemeClr>
                </a:solidFill>
              </a:defRPr>
            </a:lvl6pPr>
            <a:lvl7pPr marL="2743200" indent="0">
              <a:buNone/>
              <a:defRPr lang="es-ES" sz="1600">
                <a:solidFill>
                  <a:schemeClr val="tx1">
                    <a:tint val="75000"/>
                  </a:schemeClr>
                </a:solidFill>
              </a:defRPr>
            </a:lvl7pPr>
            <a:lvl8pPr marL="3200400" indent="0">
              <a:buNone/>
              <a:defRPr lang="es-ES" sz="1600">
                <a:solidFill>
                  <a:schemeClr val="tx1">
                    <a:tint val="75000"/>
                  </a:schemeClr>
                </a:solidFill>
              </a:defRPr>
            </a:lvl8pPr>
            <a:lvl9pPr marL="3657600" indent="0">
              <a:buNone/>
              <a:defRPr lang="es-ES" sz="1600">
                <a:solidFill>
                  <a:schemeClr val="tx1">
                    <a:tint val="75000"/>
                  </a:schemeClr>
                </a:solidFill>
              </a:defRPr>
            </a:lvl9pPr>
          </a:lstStyle>
          <a:p>
            <a:pPr lvl="0" rtl="0"/>
            <a:r>
              <a:rPr lang="es-ES"/>
              <a:t>Haga clic para modificar los estilos de texto del patrón</a:t>
            </a:r>
          </a:p>
        </p:txBody>
      </p:sp>
      <p:grpSp>
        <p:nvGrpSpPr>
          <p:cNvPr id="4" name="Grupo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Conector recto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Marcador de fecha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rtlCol="0"/>
          <a:lstStyle>
            <a:lvl1pPr>
              <a:defRPr lang="es-ES" sz="900"/>
            </a:lvl1pPr>
          </a:lstStyle>
          <a:p>
            <a:pPr rtl="0"/>
            <a:r>
              <a:rPr lang="es-ES"/>
              <a:t>20XX</a:t>
            </a:r>
          </a:p>
        </p:txBody>
      </p:sp>
      <p:sp>
        <p:nvSpPr>
          <p:cNvPr id="22" name="Marcador de pie de página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rtlCol="0"/>
          <a:lstStyle>
            <a:lvl1pPr>
              <a:defRPr lang="es-ES" sz="900"/>
            </a:lvl1pPr>
          </a:lstStyle>
          <a:p>
            <a:pPr rtl="0"/>
            <a:r>
              <a:rPr lang="es-ES"/>
              <a:t>TÍTULO DE LA PRESENTACIÓN</a:t>
            </a:r>
          </a:p>
        </p:txBody>
      </p:sp>
      <p:sp>
        <p:nvSpPr>
          <p:cNvPr id="24" name="Marcador de número de diapositiva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rtlCol="0"/>
          <a:lstStyle>
            <a:lvl1pPr>
              <a:defRPr lang="es-ES" sz="900"/>
            </a:lvl1pPr>
          </a:lstStyle>
          <a:p>
            <a:pPr rtl="0"/>
            <a:fld id="{A49DFD55-3C28-40EF-9E31-A92D2E4017FF}" type="slidenum">
              <a:rPr lang="es-ES" smtClean="0"/>
              <a:pPr rtl="0"/>
              <a:t>‹Nº›</a:t>
            </a:fld>
            <a:endParaRPr lang="es-E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ierre">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rtlCol="0" anchor="b">
            <a:noAutofit/>
          </a:bodyPr>
          <a:lstStyle>
            <a:lvl1pPr algn="l">
              <a:defRPr lang="es-ES" sz="3600" spc="150" baseline="0">
                <a:solidFill>
                  <a:schemeClr val="bg1"/>
                </a:solidFill>
              </a:defRPr>
            </a:lvl1pPr>
          </a:lstStyle>
          <a:p>
            <a:pPr rtl="0"/>
            <a:r>
              <a:rPr lang="es-ES"/>
              <a:t>HAGA CLIC PARA EDITAR EL ESTILO DEL TÍTULO DEL PATRÓN</a:t>
            </a:r>
          </a:p>
        </p:txBody>
      </p:sp>
      <p:sp>
        <p:nvSpPr>
          <p:cNvPr id="3" name="Subtítulo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rtlCol="0">
            <a:normAutofit/>
          </a:bodyPr>
          <a:lstStyle>
            <a:lvl1pPr marL="0" indent="0" algn="l">
              <a:lnSpc>
                <a:spcPct val="150000"/>
              </a:lnSpc>
              <a:buNone/>
              <a:defRPr lang="es-ES" sz="1400" spc="50" baseline="0">
                <a:solidFill>
                  <a:schemeClr val="bg1"/>
                </a:solidFill>
              </a:defRPr>
            </a:lvl1pPr>
            <a:lvl2pPr marL="457200" indent="0" algn="ctr">
              <a:buNone/>
              <a:defRPr lang="es-ES" sz="2000"/>
            </a:lvl2pPr>
            <a:lvl3pPr marL="914400" indent="0" algn="ctr">
              <a:buNone/>
              <a:defRPr lang="es-ES" sz="1800"/>
            </a:lvl3pPr>
            <a:lvl4pPr marL="1371600" indent="0" algn="ctr">
              <a:buNone/>
              <a:defRPr lang="es-ES" sz="1600"/>
            </a:lvl4pPr>
            <a:lvl5pPr marL="1828800" indent="0" algn="ctr">
              <a:buNone/>
              <a:defRPr lang="es-ES" sz="1600"/>
            </a:lvl5pPr>
            <a:lvl6pPr marL="2286000" indent="0" algn="ctr">
              <a:buNone/>
              <a:defRPr lang="es-ES" sz="1600"/>
            </a:lvl6pPr>
            <a:lvl7pPr marL="2743200" indent="0" algn="ctr">
              <a:buNone/>
              <a:defRPr lang="es-ES" sz="1600"/>
            </a:lvl7pPr>
            <a:lvl8pPr marL="3200400" indent="0" algn="ctr">
              <a:buNone/>
              <a:defRPr lang="es-ES" sz="1600"/>
            </a:lvl8pPr>
            <a:lvl9pPr marL="3657600" indent="0" algn="ctr">
              <a:buNone/>
              <a:defRPr lang="es-ES" sz="1600"/>
            </a:lvl9pPr>
          </a:lstStyle>
          <a:p>
            <a:pPr rtl="0"/>
            <a:r>
              <a:rPr lang="es-ES"/>
              <a:t>Haga clic para modificar el estilo de subtítulo del patrón</a:t>
            </a:r>
          </a:p>
        </p:txBody>
      </p:sp>
      <p:pic>
        <p:nvPicPr>
          <p:cNvPr id="6" name="Gráfico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Marcador de fecha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rtlCol="0"/>
          <a:lstStyle>
            <a:lvl1pPr>
              <a:defRPr lang="es-ES" sz="900"/>
            </a:lvl1pPr>
          </a:lstStyle>
          <a:p>
            <a:pPr rtl="0"/>
            <a:r>
              <a:rPr lang="es-ES"/>
              <a:t>20XX</a:t>
            </a:r>
          </a:p>
        </p:txBody>
      </p:sp>
      <p:sp>
        <p:nvSpPr>
          <p:cNvPr id="10" name="Marcador de pie de página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rtlCol="0"/>
          <a:lstStyle>
            <a:lvl1pPr>
              <a:defRPr lang="es-ES" sz="900"/>
            </a:lvl1pPr>
          </a:lstStyle>
          <a:p>
            <a:pPr rtl="0"/>
            <a:r>
              <a:rPr lang="es-ES"/>
              <a:t>TÍTULO DE LA PRESENTACIÓN</a:t>
            </a:r>
          </a:p>
        </p:txBody>
      </p:sp>
      <p:sp>
        <p:nvSpPr>
          <p:cNvPr id="11" name="Marcador de número de diapositiva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rtlCol="0"/>
          <a:lstStyle>
            <a:lvl1pPr>
              <a:defRPr lang="es-ES" sz="900"/>
            </a:lvl1pPr>
          </a:lstStyle>
          <a:p>
            <a:pPr rtl="0"/>
            <a:fld id="{A49DFD55-3C28-40EF-9E31-A92D2E4017FF}" type="slidenum">
              <a:rPr lang="es-ES" smtClean="0"/>
              <a:pPr rtl="0"/>
              <a:t>‹Nº›</a:t>
            </a:fld>
            <a:endParaRPr lang="es-E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áfico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ítulo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rtlCol="0" anchor="b">
            <a:normAutofit/>
          </a:bodyPr>
          <a:lstStyle>
            <a:lvl1pPr>
              <a:defRPr lang="es-ES" sz="2800" spc="150" baseline="0">
                <a:solidFill>
                  <a:schemeClr val="bg1"/>
                </a:solidFill>
              </a:defRPr>
            </a:lvl1pPr>
          </a:lstStyle>
          <a:p>
            <a:pPr rtl="0"/>
            <a:r>
              <a:rPr lang="es-ES"/>
              <a:t>HAGA CLIC PARA EDITAR EL ESTILO DEL TÍTULO DEL PATRÓN</a:t>
            </a:r>
          </a:p>
        </p:txBody>
      </p:sp>
      <p:sp>
        <p:nvSpPr>
          <p:cNvPr id="3" name="Marcador de contenido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rtlCol="0">
            <a:normAutofit/>
          </a:bodyPr>
          <a:lstStyle>
            <a:lvl1pPr marL="0" indent="0">
              <a:lnSpc>
                <a:spcPct val="150000"/>
              </a:lnSpc>
              <a:buNone/>
              <a:defRPr lang="es-ES" sz="1400">
                <a:solidFill>
                  <a:schemeClr val="bg1"/>
                </a:solidFill>
              </a:defRPr>
            </a:lvl1pPr>
            <a:lvl2pPr marL="457200" indent="0">
              <a:lnSpc>
                <a:spcPct val="150000"/>
              </a:lnSpc>
              <a:buNone/>
              <a:defRPr lang="es-ES" sz="1400">
                <a:solidFill>
                  <a:schemeClr val="bg1"/>
                </a:solidFill>
              </a:defRPr>
            </a:lvl2pPr>
            <a:lvl3pPr marL="914400" indent="0">
              <a:lnSpc>
                <a:spcPct val="150000"/>
              </a:lnSpc>
              <a:buNone/>
              <a:defRPr lang="es-ES" sz="1400">
                <a:solidFill>
                  <a:schemeClr val="bg1"/>
                </a:solidFill>
              </a:defRPr>
            </a:lvl3pPr>
            <a:lvl4pPr marL="1371600" indent="0">
              <a:lnSpc>
                <a:spcPct val="150000"/>
              </a:lnSpc>
              <a:buNone/>
              <a:defRPr lang="es-ES" sz="1400">
                <a:solidFill>
                  <a:schemeClr val="bg1"/>
                </a:solidFill>
              </a:defRPr>
            </a:lvl4pPr>
            <a:lvl5pPr marL="1828800" indent="0">
              <a:lnSpc>
                <a:spcPct val="150000"/>
              </a:lnSpc>
              <a:buNone/>
              <a:defRPr lang="es-ES" sz="1400">
                <a:solidFill>
                  <a:schemeClr val="bg1"/>
                </a:solidFill>
              </a:defRPr>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4" name="Marcador de fecha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rtlCol="0"/>
          <a:lstStyle>
            <a:lvl1pPr>
              <a:defRPr lang="es-ES" sz="900"/>
            </a:lvl1pPr>
          </a:lstStyle>
          <a:p>
            <a:pPr rtl="0"/>
            <a:r>
              <a:rPr lang="es-ES"/>
              <a:t>20XX</a:t>
            </a:r>
          </a:p>
        </p:txBody>
      </p:sp>
      <p:sp>
        <p:nvSpPr>
          <p:cNvPr id="5" name="Marcador de pie de página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rtlCol="0"/>
          <a:lstStyle>
            <a:lvl1pPr>
              <a:defRPr lang="es-ES" sz="900"/>
            </a:lvl1pPr>
          </a:lstStyle>
          <a:p>
            <a:pPr rtl="0"/>
            <a:r>
              <a:rPr lang="es-ES"/>
              <a:t>TÍTULO DE LA PRESENTACIÓN</a:t>
            </a:r>
          </a:p>
        </p:txBody>
      </p:sp>
      <p:sp>
        <p:nvSpPr>
          <p:cNvPr id="6" name="Marcador de número de diapositiva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rtlCol="0"/>
          <a:lstStyle>
            <a:lvl1pPr>
              <a:defRPr lang="es-ES" sz="900"/>
            </a:lvl1pPr>
          </a:lstStyle>
          <a:p>
            <a:pPr rtl="0"/>
            <a:fld id="{A49DFD55-3C28-40EF-9E31-A92D2E4017FF}" type="slidenum">
              <a:rPr lang="es-ES" smtClean="0"/>
              <a:pPr rtl="0"/>
              <a:t>‹Nº›</a:t>
            </a:fld>
            <a:endParaRPr lang="es-E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rtlCol="0" anchor="b">
            <a:normAutofit/>
          </a:bodyPr>
          <a:lstStyle>
            <a:lvl1pPr>
              <a:defRPr lang="es-ES" sz="2800" kern="1200" spc="150" baseline="0" dirty="0">
                <a:solidFill>
                  <a:schemeClr val="tx1"/>
                </a:solidFill>
                <a:latin typeface="+mj-lt"/>
                <a:ea typeface="+mj-ea"/>
                <a:cs typeface="+mj-cs"/>
              </a:defRPr>
            </a:lvl1pPr>
          </a:lstStyle>
          <a:p>
            <a:pPr rtl="0"/>
            <a:r>
              <a:rPr lang="es-ES"/>
              <a:t>HAGA CLIC PARA EDITAR EL ESTILO DEL TÍTULO DEL PATRÓN</a:t>
            </a:r>
          </a:p>
        </p:txBody>
      </p:sp>
      <p:sp>
        <p:nvSpPr>
          <p:cNvPr id="3" name="Marcador de texto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rtlCol="0">
            <a:normAutofit/>
          </a:bodyPr>
          <a:lstStyle>
            <a:lvl1pPr marL="0" indent="0">
              <a:lnSpc>
                <a:spcPct val="100000"/>
              </a:lnSpc>
              <a:buNone/>
              <a:defRPr lang="es-ES" sz="1400" spc="50" baseline="0">
                <a:solidFill>
                  <a:schemeClr val="tx1"/>
                </a:solidFill>
              </a:defRPr>
            </a:lvl1pPr>
            <a:lvl2pPr marL="457200" indent="0">
              <a:buNone/>
              <a:defRPr lang="es-ES" sz="2000">
                <a:solidFill>
                  <a:schemeClr val="tx1">
                    <a:tint val="75000"/>
                  </a:schemeClr>
                </a:solidFill>
              </a:defRPr>
            </a:lvl2pPr>
            <a:lvl3pPr marL="914400" indent="0">
              <a:buNone/>
              <a:defRPr lang="es-ES" sz="1800">
                <a:solidFill>
                  <a:schemeClr val="tx1">
                    <a:tint val="75000"/>
                  </a:schemeClr>
                </a:solidFill>
              </a:defRPr>
            </a:lvl3pPr>
            <a:lvl4pPr marL="1371600" indent="0">
              <a:buNone/>
              <a:defRPr lang="es-ES" sz="1600">
                <a:solidFill>
                  <a:schemeClr val="tx1">
                    <a:tint val="75000"/>
                  </a:schemeClr>
                </a:solidFill>
              </a:defRPr>
            </a:lvl4pPr>
            <a:lvl5pPr marL="1828800" indent="0">
              <a:buNone/>
              <a:defRPr lang="es-ES" sz="1600">
                <a:solidFill>
                  <a:schemeClr val="tx1">
                    <a:tint val="75000"/>
                  </a:schemeClr>
                </a:solidFill>
              </a:defRPr>
            </a:lvl5pPr>
            <a:lvl6pPr marL="2286000" indent="0">
              <a:buNone/>
              <a:defRPr lang="es-ES" sz="1600">
                <a:solidFill>
                  <a:schemeClr val="tx1">
                    <a:tint val="75000"/>
                  </a:schemeClr>
                </a:solidFill>
              </a:defRPr>
            </a:lvl6pPr>
            <a:lvl7pPr marL="2743200" indent="0">
              <a:buNone/>
              <a:defRPr lang="es-ES" sz="1600">
                <a:solidFill>
                  <a:schemeClr val="tx1">
                    <a:tint val="75000"/>
                  </a:schemeClr>
                </a:solidFill>
              </a:defRPr>
            </a:lvl7pPr>
            <a:lvl8pPr marL="3200400" indent="0">
              <a:buNone/>
              <a:defRPr lang="es-ES" sz="1600">
                <a:solidFill>
                  <a:schemeClr val="tx1">
                    <a:tint val="75000"/>
                  </a:schemeClr>
                </a:solidFill>
              </a:defRPr>
            </a:lvl8pPr>
            <a:lvl9pPr marL="3657600" indent="0">
              <a:buNone/>
              <a:defRPr lang="es-ES" sz="1600">
                <a:solidFill>
                  <a:schemeClr val="tx1">
                    <a:tint val="75000"/>
                  </a:schemeClr>
                </a:solidFill>
              </a:defRPr>
            </a:lvl9pPr>
          </a:lstStyle>
          <a:p>
            <a:pPr lvl="0" rtl="0"/>
            <a:r>
              <a:rPr lang="es-ES"/>
              <a:t>Haga clic para modificar los estilos de texto del patrón</a:t>
            </a:r>
          </a:p>
        </p:txBody>
      </p:sp>
      <p:sp>
        <p:nvSpPr>
          <p:cNvPr id="4" name="Marcador de fecha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rtlCol="0"/>
          <a:lstStyle>
            <a:lvl1pPr>
              <a:defRPr lang="es-ES" sz="900"/>
            </a:lvl1pPr>
          </a:lstStyle>
          <a:p>
            <a:pPr rtl="0"/>
            <a:r>
              <a:rPr lang="es-ES"/>
              <a:t>20XX</a:t>
            </a:r>
          </a:p>
        </p:txBody>
      </p:sp>
      <p:sp>
        <p:nvSpPr>
          <p:cNvPr id="5" name="Marcador de pie de página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rtlCol="0"/>
          <a:lstStyle>
            <a:lvl1pPr>
              <a:defRPr lang="es-ES" sz="900"/>
            </a:lvl1pPr>
          </a:lstStyle>
          <a:p>
            <a:pPr rtl="0"/>
            <a:r>
              <a:rPr lang="es-ES"/>
              <a:t>TÍTULO DE LA PRESENTACIÓN</a:t>
            </a:r>
          </a:p>
        </p:txBody>
      </p:sp>
      <p:sp>
        <p:nvSpPr>
          <p:cNvPr id="6" name="Marcador de número de diapositiva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rtlCol="0"/>
          <a:lstStyle>
            <a:lvl1pPr>
              <a:defRPr lang="es-ES" sz="900"/>
            </a:lvl1pPr>
          </a:lstStyle>
          <a:p>
            <a:pPr rtl="0"/>
            <a:fld id="{A49DFD55-3C28-40EF-9E31-A92D2E4017FF}" type="slidenum">
              <a:rPr lang="es-ES" smtClean="0"/>
              <a:pPr rtl="0"/>
              <a:t>‹Nº›</a:t>
            </a:fld>
            <a:endParaRPr lang="es-ES" dirty="0"/>
          </a:p>
        </p:txBody>
      </p:sp>
      <p:grpSp>
        <p:nvGrpSpPr>
          <p:cNvPr id="7" name="Grupo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Conector recto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alto de sección">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rtlCol="0" anchor="b">
            <a:noAutofit/>
          </a:bodyPr>
          <a:lstStyle>
            <a:lvl1pPr algn="l">
              <a:defRPr lang="es-ES" sz="3600" spc="150" baseline="0">
                <a:solidFill>
                  <a:schemeClr val="bg1"/>
                </a:solidFill>
              </a:defRPr>
            </a:lvl1pPr>
          </a:lstStyle>
          <a:p>
            <a:pPr rtl="0"/>
            <a:r>
              <a:rPr lang="es-ES"/>
              <a:t>HAGA CLIC PARA EDITAR EL ESTILO DEL TÍTULO DEL PATRÓN</a:t>
            </a:r>
          </a:p>
        </p:txBody>
      </p:sp>
      <p:sp>
        <p:nvSpPr>
          <p:cNvPr id="3" name="Subtítulo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rtlCol="0">
            <a:normAutofit/>
          </a:bodyPr>
          <a:lstStyle>
            <a:lvl1pPr marL="0" indent="0" algn="l">
              <a:buNone/>
              <a:defRPr lang="es-ES" sz="1600">
                <a:solidFill>
                  <a:schemeClr val="bg1"/>
                </a:solidFill>
              </a:defRPr>
            </a:lvl1pPr>
            <a:lvl2pPr marL="457200" indent="0" algn="ctr">
              <a:buNone/>
              <a:defRPr lang="es-ES" sz="2000"/>
            </a:lvl2pPr>
            <a:lvl3pPr marL="914400" indent="0" algn="ctr">
              <a:buNone/>
              <a:defRPr lang="es-ES" sz="1800"/>
            </a:lvl3pPr>
            <a:lvl4pPr marL="1371600" indent="0" algn="ctr">
              <a:buNone/>
              <a:defRPr lang="es-ES" sz="1600"/>
            </a:lvl4pPr>
            <a:lvl5pPr marL="1828800" indent="0" algn="ctr">
              <a:buNone/>
              <a:defRPr lang="es-ES" sz="1600"/>
            </a:lvl5pPr>
            <a:lvl6pPr marL="2286000" indent="0" algn="ctr">
              <a:buNone/>
              <a:defRPr lang="es-ES" sz="1600"/>
            </a:lvl6pPr>
            <a:lvl7pPr marL="2743200" indent="0" algn="ctr">
              <a:buNone/>
              <a:defRPr lang="es-ES" sz="1600"/>
            </a:lvl7pPr>
            <a:lvl8pPr marL="3200400" indent="0" algn="ctr">
              <a:buNone/>
              <a:defRPr lang="es-ES" sz="1600"/>
            </a:lvl8pPr>
            <a:lvl9pPr marL="3657600" indent="0" algn="ctr">
              <a:buNone/>
              <a:defRPr lang="es-ES" sz="1600"/>
            </a:lvl9pPr>
          </a:lstStyle>
          <a:p>
            <a:pPr rtl="0"/>
            <a:r>
              <a:rPr lang="es-ES"/>
              <a:t>Haga clic para modificar el estilo de subtítulo del patrón</a:t>
            </a:r>
          </a:p>
        </p:txBody>
      </p:sp>
      <p:pic>
        <p:nvPicPr>
          <p:cNvPr id="5" name="Gráfico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áfico">
    <p:bg>
      <p:bgPr>
        <a:solidFill>
          <a:schemeClr val="accent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rtlCol="0">
            <a:normAutofit/>
          </a:bodyPr>
          <a:lstStyle>
            <a:lvl1pPr algn="ctr">
              <a:defRPr lang="es-ES" sz="2800" kern="1200" spc="150" baseline="0" dirty="0">
                <a:solidFill>
                  <a:schemeClr val="tx1"/>
                </a:solidFill>
                <a:latin typeface="+mj-lt"/>
                <a:ea typeface="+mj-ea"/>
                <a:cs typeface="+mj-cs"/>
              </a:defRPr>
            </a:lvl1pPr>
          </a:lstStyle>
          <a:p>
            <a:pPr rtl="0"/>
            <a:r>
              <a:rPr lang="es-ES"/>
              <a:t>HAGA CLIC PARA MODIFICAR EL ESTILO DEL TÍTULO MAESTRO</a:t>
            </a:r>
          </a:p>
        </p:txBody>
      </p:sp>
      <p:sp>
        <p:nvSpPr>
          <p:cNvPr id="3" name="Marcador de fecha 2">
            <a:extLst>
              <a:ext uri="{FF2B5EF4-FFF2-40B4-BE49-F238E27FC236}">
                <a16:creationId xmlns:a16="http://schemas.microsoft.com/office/drawing/2014/main" id="{7E085D26-FA83-4414-959E-98936A772670}"/>
              </a:ext>
            </a:extLst>
          </p:cNvPr>
          <p:cNvSpPr>
            <a:spLocks noGrp="1"/>
          </p:cNvSpPr>
          <p:nvPr>
            <p:ph type="dt" sz="half" idx="10"/>
          </p:nvPr>
        </p:nvSpPr>
        <p:spPr/>
        <p:txBody>
          <a:bodyPr rtlCol="0"/>
          <a:lstStyle>
            <a:lvl1pPr>
              <a:defRPr lang="es-ES" sz="900"/>
            </a:lvl1pPr>
          </a:lstStyle>
          <a:p>
            <a:pPr rtl="0"/>
            <a:r>
              <a:rPr lang="es-ES"/>
              <a:t>20XX</a:t>
            </a:r>
          </a:p>
        </p:txBody>
      </p:sp>
      <p:sp>
        <p:nvSpPr>
          <p:cNvPr id="4" name="Marcador de pie de página 3">
            <a:extLst>
              <a:ext uri="{FF2B5EF4-FFF2-40B4-BE49-F238E27FC236}">
                <a16:creationId xmlns:a16="http://schemas.microsoft.com/office/drawing/2014/main" id="{1FB52E93-DE4C-4341-8D83-F0230E38B1A1}"/>
              </a:ext>
            </a:extLst>
          </p:cNvPr>
          <p:cNvSpPr>
            <a:spLocks noGrp="1"/>
          </p:cNvSpPr>
          <p:nvPr>
            <p:ph type="ftr" sz="quarter" idx="11"/>
          </p:nvPr>
        </p:nvSpPr>
        <p:spPr/>
        <p:txBody>
          <a:bodyPr rtlCol="0"/>
          <a:lstStyle>
            <a:lvl1pPr>
              <a:defRPr lang="es-ES" sz="900"/>
            </a:lvl1pPr>
          </a:lstStyle>
          <a:p>
            <a:pPr rtl="0"/>
            <a:r>
              <a:rPr lang="es-ES"/>
              <a:t>TÍTULO DE LA PRESENTACIÓN</a:t>
            </a:r>
          </a:p>
        </p:txBody>
      </p:sp>
      <p:sp>
        <p:nvSpPr>
          <p:cNvPr id="5" name="Marcador de número de diapositiva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rtlCol="0"/>
          <a:lstStyle>
            <a:lvl1pPr>
              <a:defRPr lang="es-ES" sz="900"/>
            </a:lvl1pPr>
          </a:lstStyle>
          <a:p>
            <a:pPr rtl="0"/>
            <a:fld id="{A49DFD55-3C28-40EF-9E31-A92D2E4017FF}" type="slidenum">
              <a:rPr lang="es-ES" smtClean="0"/>
              <a:pPr rtl="0"/>
              <a:t>‹Nº›</a:t>
            </a:fld>
            <a:endParaRPr lang="es-ES" dirty="0"/>
          </a:p>
        </p:txBody>
      </p:sp>
      <p:sp>
        <p:nvSpPr>
          <p:cNvPr id="7" name="Marcador de posición de gráfico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rtlCol="0"/>
          <a:lstStyle>
            <a:defPPr>
              <a:defRPr lang="es-ES"/>
            </a:defPPr>
          </a:lstStyle>
          <a:p>
            <a:pPr rtl="0"/>
            <a:r>
              <a:rPr lang="es-ES"/>
              <a:t>Haga clic en el icono para agregar un gráfico</a:t>
            </a:r>
            <a:endParaRPr lang="es-E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esa">
    <p:bg>
      <p:bgRef idx="1001">
        <a:schemeClr val="bg1"/>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rtlCol="0">
            <a:normAutofit/>
          </a:bodyPr>
          <a:lstStyle>
            <a:lvl1pPr algn="ctr">
              <a:defRPr lang="es-ES" sz="2800" kern="1200" spc="150" baseline="0" dirty="0">
                <a:solidFill>
                  <a:schemeClr val="tx1"/>
                </a:solidFill>
                <a:latin typeface="+mj-lt"/>
                <a:ea typeface="+mj-ea"/>
                <a:cs typeface="+mj-cs"/>
              </a:defRPr>
            </a:lvl1pPr>
          </a:lstStyle>
          <a:p>
            <a:pPr rtl="0"/>
            <a:r>
              <a:rPr lang="es-ES"/>
              <a:t>HAGA CLIC PARA MODIFICAR EL ESTILO DEL TÍTULO MAESTRO</a:t>
            </a:r>
          </a:p>
        </p:txBody>
      </p:sp>
      <p:sp>
        <p:nvSpPr>
          <p:cNvPr id="8" name="Marcador de posición de tabla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rtlCol="0"/>
          <a:lstStyle>
            <a:defPPr>
              <a:defRPr lang="es-ES"/>
            </a:defPPr>
          </a:lstStyle>
          <a:p>
            <a:pPr rtl="0"/>
            <a:r>
              <a:rPr lang="es-ES"/>
              <a:t>Haga clic en el icono para agregar una tabla</a:t>
            </a:r>
            <a:endParaRPr lang="es-ES" dirty="0"/>
          </a:p>
        </p:txBody>
      </p:sp>
      <p:sp>
        <p:nvSpPr>
          <p:cNvPr id="3" name="Marcador de fecha 2">
            <a:extLst>
              <a:ext uri="{FF2B5EF4-FFF2-40B4-BE49-F238E27FC236}">
                <a16:creationId xmlns:a16="http://schemas.microsoft.com/office/drawing/2014/main" id="{7E085D26-FA83-4414-959E-98936A772670}"/>
              </a:ext>
            </a:extLst>
          </p:cNvPr>
          <p:cNvSpPr>
            <a:spLocks noGrp="1"/>
          </p:cNvSpPr>
          <p:nvPr>
            <p:ph type="dt" sz="half" idx="10"/>
          </p:nvPr>
        </p:nvSpPr>
        <p:spPr/>
        <p:txBody>
          <a:bodyPr rtlCol="0"/>
          <a:lstStyle>
            <a:lvl1pPr>
              <a:defRPr lang="es-ES" sz="900"/>
            </a:lvl1pPr>
          </a:lstStyle>
          <a:p>
            <a:pPr rtl="0"/>
            <a:r>
              <a:rPr lang="es-ES"/>
              <a:t>20XX</a:t>
            </a:r>
          </a:p>
        </p:txBody>
      </p:sp>
      <p:sp>
        <p:nvSpPr>
          <p:cNvPr id="4" name="Marcador de pie de página 3">
            <a:extLst>
              <a:ext uri="{FF2B5EF4-FFF2-40B4-BE49-F238E27FC236}">
                <a16:creationId xmlns:a16="http://schemas.microsoft.com/office/drawing/2014/main" id="{1FB52E93-DE4C-4341-8D83-F0230E38B1A1}"/>
              </a:ext>
            </a:extLst>
          </p:cNvPr>
          <p:cNvSpPr>
            <a:spLocks noGrp="1"/>
          </p:cNvSpPr>
          <p:nvPr>
            <p:ph type="ftr" sz="quarter" idx="11"/>
          </p:nvPr>
        </p:nvSpPr>
        <p:spPr/>
        <p:txBody>
          <a:bodyPr rtlCol="0"/>
          <a:lstStyle>
            <a:lvl1pPr>
              <a:defRPr lang="es-ES" sz="900"/>
            </a:lvl1pPr>
          </a:lstStyle>
          <a:p>
            <a:pPr rtl="0"/>
            <a:r>
              <a:rPr lang="es-ES"/>
              <a:t>TÍTULO DE LA PRESENTACIÓN</a:t>
            </a:r>
          </a:p>
        </p:txBody>
      </p:sp>
      <p:sp>
        <p:nvSpPr>
          <p:cNvPr id="5" name="Marcador de número de diapositiva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rtlCol="0"/>
          <a:lstStyle>
            <a:lvl1pPr>
              <a:defRPr lang="es-ES" sz="900"/>
            </a:lvl1pPr>
          </a:lstStyle>
          <a:p>
            <a:pPr rtl="0"/>
            <a:fld id="{A49DFD55-3C28-40EF-9E31-A92D2E4017FF}" type="slidenum">
              <a:rPr lang="es-ES" smtClean="0"/>
              <a:pPr rtl="0"/>
              <a:t>‹Nº›</a:t>
            </a:fld>
            <a:endParaRPr lang="es-E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
    <p:spTree>
      <p:nvGrpSpPr>
        <p:cNvPr id="1" name=""/>
        <p:cNvGrpSpPr/>
        <p:nvPr/>
      </p:nvGrpSpPr>
      <p:grpSpPr>
        <a:xfrm>
          <a:off x="0" y="0"/>
          <a:ext cx="0" cy="0"/>
          <a:chOff x="0" y="0"/>
          <a:chExt cx="0" cy="0"/>
        </a:xfrm>
      </p:grpSpPr>
      <p:pic>
        <p:nvPicPr>
          <p:cNvPr id="7" name="Gráfico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ítulo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rtlCol="0" anchor="b">
            <a:normAutofit/>
          </a:bodyPr>
          <a:lstStyle>
            <a:lvl1pPr>
              <a:defRPr lang="es-ES" sz="2800" kern="1200" spc="150" baseline="0" dirty="0">
                <a:solidFill>
                  <a:schemeClr val="tx1"/>
                </a:solidFill>
                <a:latin typeface="+mj-lt"/>
                <a:ea typeface="+mj-ea"/>
                <a:cs typeface="+mj-cs"/>
              </a:defRPr>
            </a:lvl1pPr>
          </a:lstStyle>
          <a:p>
            <a:pPr rtl="0"/>
            <a:r>
              <a:rPr lang="es-ES"/>
              <a:t>HAGA CLIC PARA EDITAR EL ESTILO DEL TÍTULO DEL PATRÓN</a:t>
            </a:r>
          </a:p>
        </p:txBody>
      </p:sp>
      <p:sp>
        <p:nvSpPr>
          <p:cNvPr id="10" name="Subtítulo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rtlCol="0" anchor="b">
            <a:normAutofit/>
          </a:bodyPr>
          <a:lstStyle>
            <a:lvl1pPr marL="0" indent="0" algn="l">
              <a:buNone/>
              <a:defRPr lang="es-ES" sz="1600">
                <a:solidFill>
                  <a:schemeClr val="bg2">
                    <a:lumMod val="50000"/>
                  </a:schemeClr>
                </a:solidFill>
              </a:defRPr>
            </a:lvl1pPr>
            <a:lvl2pPr marL="457200" indent="0" algn="ctr">
              <a:buNone/>
              <a:defRPr lang="es-ES" sz="2000"/>
            </a:lvl2pPr>
            <a:lvl3pPr marL="914400" indent="0" algn="ctr">
              <a:buNone/>
              <a:defRPr lang="es-ES" sz="1800"/>
            </a:lvl3pPr>
            <a:lvl4pPr marL="1371600" indent="0" algn="ctr">
              <a:buNone/>
              <a:defRPr lang="es-ES" sz="1600"/>
            </a:lvl4pPr>
            <a:lvl5pPr marL="1828800" indent="0" algn="ctr">
              <a:buNone/>
              <a:defRPr lang="es-ES" sz="1600"/>
            </a:lvl5pPr>
            <a:lvl6pPr marL="2286000" indent="0" algn="ctr">
              <a:buNone/>
              <a:defRPr lang="es-ES" sz="1600"/>
            </a:lvl6pPr>
            <a:lvl7pPr marL="2743200" indent="0" algn="ctr">
              <a:buNone/>
              <a:defRPr lang="es-ES" sz="1600"/>
            </a:lvl7pPr>
            <a:lvl8pPr marL="3200400" indent="0" algn="ctr">
              <a:buNone/>
              <a:defRPr lang="es-ES" sz="1600"/>
            </a:lvl8pPr>
            <a:lvl9pPr marL="3657600" indent="0" algn="ctr">
              <a:buNone/>
              <a:defRPr lang="es-ES" sz="1600"/>
            </a:lvl9pPr>
          </a:lstStyle>
          <a:p>
            <a:pPr rtl="0"/>
            <a:r>
              <a:rPr lang="es-ES"/>
              <a:t>Haga clic para modificar el estilo de subtítulo del patrón</a:t>
            </a:r>
          </a:p>
        </p:txBody>
      </p:sp>
      <p:sp>
        <p:nvSpPr>
          <p:cNvPr id="3" name="Marcador de fecha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rtlCol="0"/>
          <a:lstStyle>
            <a:lvl1pPr>
              <a:defRPr lang="es-ES" sz="900"/>
            </a:lvl1pPr>
          </a:lstStyle>
          <a:p>
            <a:pPr rtl="0"/>
            <a:r>
              <a:rPr lang="es-ES"/>
              <a:t>20XX</a:t>
            </a:r>
          </a:p>
        </p:txBody>
      </p:sp>
      <p:sp>
        <p:nvSpPr>
          <p:cNvPr id="4" name="Marcador de pie de página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rtlCol="0"/>
          <a:lstStyle>
            <a:lvl1pPr>
              <a:defRPr lang="es-ES" sz="900"/>
            </a:lvl1pPr>
          </a:lstStyle>
          <a:p>
            <a:pPr rtl="0"/>
            <a:r>
              <a:rPr lang="es-ES"/>
              <a:t>TÍTULO DE LA PRESENTACIÓN</a:t>
            </a:r>
          </a:p>
        </p:txBody>
      </p:sp>
      <p:sp>
        <p:nvSpPr>
          <p:cNvPr id="5" name="Marcador de número de diapositiva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rtlCol="0"/>
          <a:lstStyle>
            <a:lvl1pPr>
              <a:defRPr lang="es-ES" sz="900"/>
            </a:lvl1pPr>
          </a:lstStyle>
          <a:p>
            <a:pPr rtl="0"/>
            <a:fld id="{A49DFD55-3C28-40EF-9E31-A92D2E4017FF}" type="slidenum">
              <a:rPr lang="es-ES" smtClean="0"/>
              <a:pPr rtl="0"/>
              <a:t>‹Nº›</a:t>
            </a:fld>
            <a:endParaRPr lang="es-ES" dirty="0"/>
          </a:p>
        </p:txBody>
      </p:sp>
      <p:cxnSp>
        <p:nvCxnSpPr>
          <p:cNvPr id="9" name="Conector recto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equipo de 4 personas">
    <p:bg>
      <p:bgRef idx="1001">
        <a:schemeClr val="bg1"/>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rtlCol="0">
            <a:normAutofit/>
          </a:bodyPr>
          <a:lstStyle>
            <a:lvl1pPr algn="ctr">
              <a:defRPr lang="es-ES" sz="2800" kern="1200" spc="150" baseline="0" dirty="0">
                <a:solidFill>
                  <a:schemeClr val="tx1"/>
                </a:solidFill>
                <a:latin typeface="+mj-lt"/>
                <a:ea typeface="+mj-ea"/>
                <a:cs typeface="+mj-cs"/>
              </a:defRPr>
            </a:lvl1pPr>
          </a:lstStyle>
          <a:p>
            <a:pPr rtl="0"/>
            <a:r>
              <a:rPr lang="es-ES"/>
              <a:t>HAGA CLIC PARA MODIFICAR EL ESTILO DEL TÍTULO MAESTRO</a:t>
            </a:r>
          </a:p>
        </p:txBody>
      </p:sp>
      <p:sp>
        <p:nvSpPr>
          <p:cNvPr id="11" name="Marcador de posición de imagen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rtlCol="0"/>
          <a:lstStyle>
            <a:defPPr>
              <a:defRPr lang="es-ES"/>
            </a:defPPr>
          </a:lstStyle>
          <a:p>
            <a:pPr rtl="0"/>
            <a:r>
              <a:rPr lang="es-ES"/>
              <a:t>Haga clic en el icono para agregar una imagen</a:t>
            </a:r>
            <a:endParaRPr lang="es-ES" dirty="0"/>
          </a:p>
        </p:txBody>
      </p:sp>
      <p:sp>
        <p:nvSpPr>
          <p:cNvPr id="3" name="Marcador de texto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rtlCol="0" anchor="ctr">
            <a:noAutofit/>
          </a:bodyPr>
          <a:lstStyle>
            <a:lvl1pPr marL="0" indent="0" algn="ctr">
              <a:buNone/>
              <a:defRPr lang="es-ES" sz="14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a:t>
            </a:r>
          </a:p>
        </p:txBody>
      </p:sp>
      <p:sp>
        <p:nvSpPr>
          <p:cNvPr id="26" name="Marcador de texto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rtlCol="0" anchor="t">
            <a:noAutofit/>
          </a:bodyPr>
          <a:lstStyle>
            <a:lvl1pPr marL="0" indent="0" algn="ctr">
              <a:buNone/>
              <a:defRPr lang="es-ES" sz="1000" kern="1200" spc="150" baseline="0" dirty="0" smtClean="0">
                <a:solidFill>
                  <a:schemeClr val="tx1"/>
                </a:solidFill>
                <a:latin typeface="+mn-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a:t>
            </a:r>
          </a:p>
        </p:txBody>
      </p:sp>
      <p:sp>
        <p:nvSpPr>
          <p:cNvPr id="17" name="Marcador de posición de imagen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rtlCol="0"/>
          <a:lstStyle>
            <a:defPPr>
              <a:defRPr lang="es-ES"/>
            </a:defPPr>
          </a:lstStyle>
          <a:p>
            <a:pPr rtl="0"/>
            <a:r>
              <a:rPr lang="es-ES"/>
              <a:t>Haga clic en el icono para agregar una imagen</a:t>
            </a:r>
            <a:endParaRPr lang="es-ES" dirty="0"/>
          </a:p>
        </p:txBody>
      </p:sp>
      <p:sp>
        <p:nvSpPr>
          <p:cNvPr id="23" name="Marcador de texto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rtlCol="0" anchor="ctr">
            <a:noAutofit/>
          </a:bodyPr>
          <a:lstStyle>
            <a:lvl1pPr marL="0" indent="0" algn="ctr">
              <a:buNone/>
              <a:defRPr lang="es-ES" sz="14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a:t>
            </a:r>
          </a:p>
        </p:txBody>
      </p:sp>
      <p:sp>
        <p:nvSpPr>
          <p:cNvPr id="27" name="Marcador de texto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rtlCol="0" anchor="t">
            <a:noAutofit/>
          </a:bodyPr>
          <a:lstStyle>
            <a:lvl1pPr marL="0" indent="0" algn="ctr">
              <a:buNone/>
              <a:defRPr lang="es-ES" sz="1000" kern="1200" spc="150" baseline="0" dirty="0" smtClean="0">
                <a:solidFill>
                  <a:schemeClr val="tx1"/>
                </a:solidFill>
                <a:latin typeface="+mn-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a:t>
            </a:r>
          </a:p>
        </p:txBody>
      </p:sp>
      <p:sp>
        <p:nvSpPr>
          <p:cNvPr id="18" name="Marcador de posición de imagen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rtlCol="0"/>
          <a:lstStyle>
            <a:defPPr>
              <a:defRPr lang="es-ES"/>
            </a:defPPr>
          </a:lstStyle>
          <a:p>
            <a:pPr lvl="1" rtl="0"/>
            <a:r>
              <a:rPr lang="es-ES"/>
              <a:t>Haga clic en el icono para agregar una imagen</a:t>
            </a:r>
            <a:endParaRPr lang="es-ES" dirty="0"/>
          </a:p>
        </p:txBody>
      </p:sp>
      <p:sp>
        <p:nvSpPr>
          <p:cNvPr id="24" name="Marcador de texto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rtlCol="0" anchor="ctr">
            <a:noAutofit/>
          </a:bodyPr>
          <a:lstStyle>
            <a:lvl1pPr marL="0" indent="0" algn="ctr">
              <a:buNone/>
              <a:defRPr lang="es-ES" sz="14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a:t>
            </a:r>
          </a:p>
        </p:txBody>
      </p:sp>
      <p:sp>
        <p:nvSpPr>
          <p:cNvPr id="28" name="Marcador de texto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rtlCol="0" anchor="t">
            <a:noAutofit/>
          </a:bodyPr>
          <a:lstStyle>
            <a:lvl1pPr marL="0" indent="0" algn="ctr">
              <a:buNone/>
              <a:defRPr lang="es-ES" sz="1000" kern="1200" spc="150" baseline="0" dirty="0" smtClean="0">
                <a:solidFill>
                  <a:schemeClr val="tx1"/>
                </a:solidFill>
                <a:latin typeface="+mn-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a:t>
            </a:r>
          </a:p>
        </p:txBody>
      </p:sp>
      <p:sp>
        <p:nvSpPr>
          <p:cNvPr id="19" name="Marcador de posición de imagen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rtlCol="0"/>
          <a:lstStyle>
            <a:defPPr>
              <a:defRPr lang="es-ES"/>
            </a:defPPr>
          </a:lstStyle>
          <a:p>
            <a:pPr rtl="0"/>
            <a:r>
              <a:rPr lang="es-ES"/>
              <a:t>Haga clic en el icono para agregar una imagen</a:t>
            </a:r>
            <a:endParaRPr lang="es-ES" dirty="0"/>
          </a:p>
        </p:txBody>
      </p:sp>
      <p:sp>
        <p:nvSpPr>
          <p:cNvPr id="25" name="Marcador de texto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rtlCol="0" anchor="ctr">
            <a:noAutofit/>
          </a:bodyPr>
          <a:lstStyle>
            <a:lvl1pPr marL="0" indent="0" algn="ctr">
              <a:buNone/>
              <a:defRPr lang="es-ES" sz="140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a:t>
            </a:r>
          </a:p>
        </p:txBody>
      </p:sp>
      <p:sp>
        <p:nvSpPr>
          <p:cNvPr id="29" name="Marcador de texto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rtlCol="0" anchor="t">
            <a:noAutofit/>
          </a:bodyPr>
          <a:lstStyle>
            <a:lvl1pPr marL="0" indent="0" algn="ctr">
              <a:buNone/>
              <a:defRPr lang="es-ES" sz="1000" kern="1200" spc="150" baseline="0" dirty="0" smtClean="0">
                <a:solidFill>
                  <a:schemeClr val="tx1"/>
                </a:solidFill>
                <a:latin typeface="+mn-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a:t>HAGA CLIC PARA EDITAR</a:t>
            </a:r>
          </a:p>
        </p:txBody>
      </p:sp>
      <p:sp>
        <p:nvSpPr>
          <p:cNvPr id="7" name="Marcador de fecha 6">
            <a:extLst>
              <a:ext uri="{FF2B5EF4-FFF2-40B4-BE49-F238E27FC236}">
                <a16:creationId xmlns:a16="http://schemas.microsoft.com/office/drawing/2014/main" id="{F255C16C-AA88-4BBF-8040-11ECFED618E0}"/>
              </a:ext>
            </a:extLst>
          </p:cNvPr>
          <p:cNvSpPr>
            <a:spLocks noGrp="1"/>
          </p:cNvSpPr>
          <p:nvPr>
            <p:ph type="dt" sz="half" idx="10"/>
          </p:nvPr>
        </p:nvSpPr>
        <p:spPr/>
        <p:txBody>
          <a:bodyPr rtlCol="0"/>
          <a:lstStyle>
            <a:lvl1pPr>
              <a:defRPr lang="es-ES" sz="900"/>
            </a:lvl1pPr>
          </a:lstStyle>
          <a:p>
            <a:pPr rtl="0"/>
            <a:r>
              <a:rPr lang="es-ES"/>
              <a:t>20XX</a:t>
            </a:r>
          </a:p>
        </p:txBody>
      </p:sp>
      <p:sp>
        <p:nvSpPr>
          <p:cNvPr id="8" name="Marcador de pie de página 7">
            <a:extLst>
              <a:ext uri="{FF2B5EF4-FFF2-40B4-BE49-F238E27FC236}">
                <a16:creationId xmlns:a16="http://schemas.microsoft.com/office/drawing/2014/main" id="{CBE560E3-F935-488F-8F0E-191D7B6B54B8}"/>
              </a:ext>
            </a:extLst>
          </p:cNvPr>
          <p:cNvSpPr>
            <a:spLocks noGrp="1"/>
          </p:cNvSpPr>
          <p:nvPr>
            <p:ph type="ftr" sz="quarter" idx="11"/>
          </p:nvPr>
        </p:nvSpPr>
        <p:spPr/>
        <p:txBody>
          <a:bodyPr rtlCol="0"/>
          <a:lstStyle>
            <a:lvl1pPr>
              <a:defRPr lang="es-ES" sz="900"/>
            </a:lvl1pPr>
          </a:lstStyle>
          <a:p>
            <a:pPr rtl="0"/>
            <a:r>
              <a:rPr lang="es-ES"/>
              <a:t>TÍTULO DE LA PRESENTACIÓN</a:t>
            </a:r>
          </a:p>
        </p:txBody>
      </p:sp>
      <p:sp>
        <p:nvSpPr>
          <p:cNvPr id="9" name="Marcador de número de diapositiva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rtlCol="0"/>
          <a:lstStyle>
            <a:lvl1pPr>
              <a:defRPr lang="es-ES" sz="900"/>
            </a:lvl1pPr>
          </a:lstStyle>
          <a:p>
            <a:pPr rtl="0"/>
            <a:fld id="{A49DFD55-3C28-40EF-9E31-A92D2E4017FF}" type="slidenum">
              <a:rPr lang="es-ES" smtClean="0"/>
              <a:pPr rtl="0"/>
              <a:t>‹Nº›</a:t>
            </a:fld>
            <a:endParaRPr lang="es-ES" dirty="0"/>
          </a:p>
        </p:txBody>
      </p:sp>
      <p:grpSp>
        <p:nvGrpSpPr>
          <p:cNvPr id="4" name="Grupo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Conector recto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equipo de 8 personas">
    <p:bg>
      <p:bgPr>
        <a:solidFill>
          <a:schemeClr val="bg1"/>
        </a:solid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áfico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áfico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ítulo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rtlCol="0">
            <a:normAutofit/>
          </a:bodyPr>
          <a:lstStyle>
            <a:lvl1pPr algn="ctr">
              <a:defRPr lang="es-ES" sz="2800" kern="1200" spc="150" baseline="0" dirty="0">
                <a:solidFill>
                  <a:schemeClr val="tx1"/>
                </a:solidFill>
                <a:latin typeface="+mj-lt"/>
                <a:ea typeface="+mj-ea"/>
                <a:cs typeface="+mj-cs"/>
              </a:defRPr>
            </a:lvl1pPr>
          </a:lstStyle>
          <a:p>
            <a:pPr rtl="0"/>
            <a:r>
              <a:rPr lang="es-ES" noProof="0" dirty="0"/>
              <a:t>HAGA CLIC PARA MODIFICAR EL ESTILO DEL TÍTULO MAESTRO</a:t>
            </a:r>
          </a:p>
        </p:txBody>
      </p:sp>
      <p:sp>
        <p:nvSpPr>
          <p:cNvPr id="11" name="Marcador de posición de imagen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rtlCol="0">
            <a:normAutofit/>
          </a:bodyPr>
          <a:lstStyle>
            <a:lvl1pPr marL="0" indent="0" algn="l">
              <a:lnSpc>
                <a:spcPct val="100000"/>
              </a:lnSpc>
              <a:buFont typeface="Arial" panose="020B0604020202020204" pitchFamily="34" charset="0"/>
              <a:buNone/>
              <a:defRPr lang="es-ES" sz="900">
                <a:solidFill>
                  <a:sysClr val="windowText" lastClr="000000"/>
                </a:solidFill>
              </a:defRPr>
            </a:lvl1pPr>
          </a:lstStyle>
          <a:p>
            <a:pPr rtl="0"/>
            <a:r>
              <a:rPr lang="es-ES" noProof="0"/>
              <a:t>Haga clic en el icono para agregar una imagen</a:t>
            </a:r>
            <a:endParaRPr lang="es-ES" noProof="0" dirty="0"/>
          </a:p>
        </p:txBody>
      </p:sp>
      <p:sp>
        <p:nvSpPr>
          <p:cNvPr id="3" name="Marcador de texto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rtlCol="0" anchor="t">
            <a:noAutofit/>
          </a:bodyPr>
          <a:lstStyle>
            <a:lvl1pPr marL="0" indent="0" algn="ctr">
              <a:buNone/>
              <a:defRPr lang="es-ES" sz="105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26" name="Marcador de texto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rtlCol="0" anchor="ctr">
            <a:noAutofit/>
          </a:bodyPr>
          <a:lstStyle>
            <a:lvl1pPr marL="0" indent="0" algn="ctr">
              <a:buNone/>
              <a:defRPr lang="es-ES" sz="900" kern="1200" spc="150" baseline="0" dirty="0" smtClean="0">
                <a:solidFill>
                  <a:schemeClr val="accent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17" name="Marcador de posición de imagen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rtlCol="0">
            <a:normAutofit/>
          </a:bodyPr>
          <a:lstStyle>
            <a:lvl1pPr marL="0" indent="0" algn="l">
              <a:lnSpc>
                <a:spcPct val="100000"/>
              </a:lnSpc>
              <a:buNone/>
              <a:defRPr lang="es-ES" sz="900">
                <a:solidFill>
                  <a:sysClr val="windowText" lastClr="000000"/>
                </a:solidFill>
              </a:defRPr>
            </a:lvl1pPr>
          </a:lstStyle>
          <a:p>
            <a:pPr rtl="0"/>
            <a:r>
              <a:rPr lang="es-ES" noProof="0"/>
              <a:t>Haga clic en el icono para agregar una imagen</a:t>
            </a:r>
            <a:endParaRPr lang="es-ES" noProof="0" dirty="0"/>
          </a:p>
        </p:txBody>
      </p:sp>
      <p:sp>
        <p:nvSpPr>
          <p:cNvPr id="23" name="Marcador de texto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rtlCol="0" anchor="t">
            <a:noAutofit/>
          </a:bodyPr>
          <a:lstStyle>
            <a:lvl1pPr marL="0" indent="0" algn="ctr">
              <a:buNone/>
              <a:defRPr lang="es-ES" sz="105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27" name="Marcador de texto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rtlCol="0" anchor="ctr">
            <a:noAutofit/>
          </a:bodyPr>
          <a:lstStyle>
            <a:lvl1pPr marL="0" indent="0" algn="ctr">
              <a:buNone/>
              <a:defRPr lang="es-ES" sz="900" kern="1200" spc="150" baseline="0" dirty="0" smtClean="0">
                <a:solidFill>
                  <a:schemeClr val="accent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32" name="Marcador de posición de imagen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rtlCol="0">
            <a:normAutofit/>
          </a:bodyPr>
          <a:lstStyle>
            <a:lvl1pPr marL="0" indent="0" algn="l">
              <a:lnSpc>
                <a:spcPct val="100000"/>
              </a:lnSpc>
              <a:buNone/>
              <a:defRPr lang="es-ES" sz="900">
                <a:solidFill>
                  <a:sysClr val="windowText" lastClr="000000"/>
                </a:solidFill>
              </a:defRPr>
            </a:lvl1pPr>
          </a:lstStyle>
          <a:p>
            <a:pPr rtl="0"/>
            <a:r>
              <a:rPr lang="es-ES" noProof="0"/>
              <a:t>Haga clic en el icono para agregar una imagen</a:t>
            </a:r>
            <a:endParaRPr lang="es-ES" noProof="0" dirty="0"/>
          </a:p>
        </p:txBody>
      </p:sp>
      <p:sp>
        <p:nvSpPr>
          <p:cNvPr id="24" name="Marcador de texto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rtlCol="0" anchor="t">
            <a:noAutofit/>
          </a:bodyPr>
          <a:lstStyle>
            <a:lvl1pPr marL="0" indent="0" algn="ctr">
              <a:buNone/>
              <a:defRPr lang="es-ES" sz="105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28" name="Marcador de texto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rtlCol="0" anchor="ctr">
            <a:noAutofit/>
          </a:bodyPr>
          <a:lstStyle>
            <a:lvl1pPr marL="0" indent="0" algn="ctr">
              <a:buNone/>
              <a:defRPr lang="es-ES" sz="900" kern="1200" spc="150" baseline="0" dirty="0" smtClean="0">
                <a:solidFill>
                  <a:schemeClr val="accent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19" name="Marcador de posición de imagen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rtlCol="0">
            <a:normAutofit/>
          </a:bodyPr>
          <a:lstStyle>
            <a:lvl1pPr marL="0" indent="0" algn="l">
              <a:lnSpc>
                <a:spcPct val="100000"/>
              </a:lnSpc>
              <a:buNone/>
              <a:defRPr lang="es-ES" sz="900">
                <a:solidFill>
                  <a:sysClr val="windowText" lastClr="000000"/>
                </a:solidFill>
              </a:defRPr>
            </a:lvl1pPr>
          </a:lstStyle>
          <a:p>
            <a:pPr rtl="0"/>
            <a:r>
              <a:rPr lang="es-ES" noProof="0"/>
              <a:t>Haga clic en el icono para agregar una imagen</a:t>
            </a:r>
            <a:endParaRPr lang="es-ES" noProof="0" dirty="0"/>
          </a:p>
        </p:txBody>
      </p:sp>
      <p:sp>
        <p:nvSpPr>
          <p:cNvPr id="25" name="Marcador de texto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rtlCol="0" anchor="t">
            <a:noAutofit/>
          </a:bodyPr>
          <a:lstStyle>
            <a:lvl1pPr marL="0" indent="0" algn="ctr">
              <a:buNone/>
              <a:defRPr lang="es-ES" sz="105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29" name="Marcador de texto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rtlCol="0" anchor="ctr">
            <a:noAutofit/>
          </a:bodyPr>
          <a:lstStyle>
            <a:lvl1pPr marL="0" indent="0" algn="ctr">
              <a:buNone/>
              <a:defRPr lang="es-ES" sz="900" kern="1200" spc="150" baseline="0" dirty="0" smtClean="0">
                <a:solidFill>
                  <a:schemeClr val="accent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55" name="Marcador de posición de imagen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rtlCol="0">
            <a:normAutofit/>
          </a:bodyPr>
          <a:lstStyle>
            <a:lvl1pPr marL="0" indent="0" algn="l">
              <a:lnSpc>
                <a:spcPct val="100000"/>
              </a:lnSpc>
              <a:buNone/>
              <a:defRPr lang="es-ES" sz="900">
                <a:solidFill>
                  <a:sysClr val="windowText" lastClr="000000"/>
                </a:solidFill>
              </a:defRPr>
            </a:lvl1pPr>
          </a:lstStyle>
          <a:p>
            <a:pPr rtl="0"/>
            <a:r>
              <a:rPr lang="es-ES" noProof="0"/>
              <a:t>Haga clic en el icono para agregar una imagen</a:t>
            </a:r>
            <a:endParaRPr lang="es-ES" noProof="0" dirty="0"/>
          </a:p>
        </p:txBody>
      </p:sp>
      <p:sp>
        <p:nvSpPr>
          <p:cNvPr id="54" name="Marcador de texto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rtlCol="0" anchor="t">
            <a:noAutofit/>
          </a:bodyPr>
          <a:lstStyle>
            <a:lvl1pPr marL="0" indent="0" algn="ctr">
              <a:buNone/>
              <a:defRPr lang="es-ES" sz="105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62" name="Marcador de texto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rtlCol="0" anchor="ctr">
            <a:noAutofit/>
          </a:bodyPr>
          <a:lstStyle>
            <a:lvl1pPr marL="0" indent="0" algn="ctr">
              <a:buNone/>
              <a:defRPr lang="es-ES" sz="900" kern="1200" spc="150" baseline="0" dirty="0" smtClean="0">
                <a:solidFill>
                  <a:schemeClr val="accent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56" name="Marcador de posición de imagen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rtlCol="0">
            <a:normAutofit/>
          </a:bodyPr>
          <a:lstStyle>
            <a:lvl1pPr marL="0" indent="0" algn="l">
              <a:lnSpc>
                <a:spcPct val="100000"/>
              </a:lnSpc>
              <a:buNone/>
              <a:defRPr lang="es-ES" sz="900">
                <a:solidFill>
                  <a:sysClr val="windowText" lastClr="000000"/>
                </a:solidFill>
              </a:defRPr>
            </a:lvl1pPr>
          </a:lstStyle>
          <a:p>
            <a:pPr rtl="0"/>
            <a:r>
              <a:rPr lang="es-ES" noProof="0"/>
              <a:t>Haga clic en el icono para agregar una imagen</a:t>
            </a:r>
            <a:endParaRPr lang="es-ES" noProof="0" dirty="0"/>
          </a:p>
        </p:txBody>
      </p:sp>
      <p:sp>
        <p:nvSpPr>
          <p:cNvPr id="59" name="Marcador de texto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rtlCol="0" anchor="t">
            <a:noAutofit/>
          </a:bodyPr>
          <a:lstStyle>
            <a:lvl1pPr marL="0" indent="0" algn="ctr">
              <a:buNone/>
              <a:defRPr lang="es-ES" sz="105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63" name="Marcador de texto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rtlCol="0" anchor="ctr">
            <a:noAutofit/>
          </a:bodyPr>
          <a:lstStyle>
            <a:lvl1pPr marL="0" indent="0" algn="ctr">
              <a:buNone/>
              <a:defRPr lang="es-ES" sz="900" kern="1200" spc="150" baseline="0" dirty="0" smtClean="0">
                <a:solidFill>
                  <a:schemeClr val="accent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33" name="Marcador de posición de imagen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rtlCol="0">
            <a:normAutofit/>
          </a:bodyPr>
          <a:lstStyle>
            <a:lvl1pPr marL="0" indent="0" algn="l">
              <a:lnSpc>
                <a:spcPct val="100000"/>
              </a:lnSpc>
              <a:buNone/>
              <a:defRPr lang="es-ES" sz="900">
                <a:solidFill>
                  <a:sysClr val="windowText" lastClr="000000"/>
                </a:solidFill>
              </a:defRPr>
            </a:lvl1pPr>
          </a:lstStyle>
          <a:p>
            <a:pPr rtl="0"/>
            <a:r>
              <a:rPr lang="es-ES" noProof="0"/>
              <a:t>Haga clic en el icono para agregar una imagen</a:t>
            </a:r>
            <a:endParaRPr lang="es-ES" noProof="0" dirty="0"/>
          </a:p>
        </p:txBody>
      </p:sp>
      <p:sp>
        <p:nvSpPr>
          <p:cNvPr id="60" name="Marcador de texto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rtlCol="0" anchor="t">
            <a:noAutofit/>
          </a:bodyPr>
          <a:lstStyle>
            <a:lvl1pPr marL="0" indent="0" algn="ctr">
              <a:buNone/>
              <a:defRPr lang="es-ES" sz="105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64" name="Marcador de texto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rtlCol="0" anchor="ctr">
            <a:noAutofit/>
          </a:bodyPr>
          <a:lstStyle>
            <a:lvl1pPr marL="0" indent="0" algn="ctr">
              <a:buNone/>
              <a:defRPr lang="es-ES" sz="900" kern="1200" spc="150" baseline="0" dirty="0" smtClean="0">
                <a:solidFill>
                  <a:schemeClr val="accent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58" name="Marcador de posición de imagen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rtlCol="0">
            <a:normAutofit/>
          </a:bodyPr>
          <a:lstStyle>
            <a:lvl1pPr marL="0" indent="0" algn="l">
              <a:lnSpc>
                <a:spcPct val="100000"/>
              </a:lnSpc>
              <a:buNone/>
              <a:defRPr lang="es-ES" sz="900">
                <a:solidFill>
                  <a:sysClr val="windowText" lastClr="000000"/>
                </a:solidFill>
              </a:defRPr>
            </a:lvl1pPr>
          </a:lstStyle>
          <a:p>
            <a:pPr rtl="0"/>
            <a:r>
              <a:rPr lang="es-ES" noProof="0"/>
              <a:t>Haga clic en el icono para agregar una imagen</a:t>
            </a:r>
            <a:endParaRPr lang="es-ES" noProof="0" dirty="0"/>
          </a:p>
        </p:txBody>
      </p:sp>
      <p:sp>
        <p:nvSpPr>
          <p:cNvPr id="61" name="Marcador de texto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rtlCol="0" anchor="t">
            <a:noAutofit/>
          </a:bodyPr>
          <a:lstStyle>
            <a:lvl1pPr marL="0" indent="0" algn="ctr">
              <a:buNone/>
              <a:defRPr lang="es-ES" sz="1050" kern="1200" spc="150" baseline="0" dirty="0" smtClean="0">
                <a:solidFill>
                  <a:schemeClr val="tx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65" name="Marcador de texto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rtlCol="0" anchor="ctr">
            <a:noAutofit/>
          </a:bodyPr>
          <a:lstStyle>
            <a:lvl1pPr marL="0" indent="0" algn="ctr">
              <a:buNone/>
              <a:defRPr lang="es-ES" sz="900" kern="1200" spc="150" baseline="0" dirty="0" smtClean="0">
                <a:solidFill>
                  <a:schemeClr val="accent1"/>
                </a:solidFill>
                <a:latin typeface="+mj-lt"/>
                <a:ea typeface="+mj-ea"/>
                <a:cs typeface="+mj-cs"/>
              </a:defRPr>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rtl="0"/>
            <a:r>
              <a:rPr lang="es-ES" noProof="0" dirty="0"/>
              <a:t>HAGA CLIC PARA EDITAR</a:t>
            </a:r>
          </a:p>
        </p:txBody>
      </p:sp>
      <p:sp>
        <p:nvSpPr>
          <p:cNvPr id="7" name="Marcador de fecha 6">
            <a:extLst>
              <a:ext uri="{FF2B5EF4-FFF2-40B4-BE49-F238E27FC236}">
                <a16:creationId xmlns:a16="http://schemas.microsoft.com/office/drawing/2014/main" id="{F255C16C-AA88-4BBF-8040-11ECFED618E0}"/>
              </a:ext>
            </a:extLst>
          </p:cNvPr>
          <p:cNvSpPr>
            <a:spLocks noGrp="1"/>
          </p:cNvSpPr>
          <p:nvPr>
            <p:ph type="dt" sz="half" idx="10"/>
          </p:nvPr>
        </p:nvSpPr>
        <p:spPr/>
        <p:txBody>
          <a:bodyPr rtlCol="0"/>
          <a:lstStyle>
            <a:lvl1pPr>
              <a:defRPr lang="es-ES" sz="900">
                <a:solidFill>
                  <a:srgbClr val="898989"/>
                </a:solidFill>
              </a:defRPr>
            </a:lvl1pPr>
          </a:lstStyle>
          <a:p>
            <a:pPr rtl="0"/>
            <a:r>
              <a:rPr lang="es-ES" noProof="0" dirty="0"/>
              <a:t>20XX</a:t>
            </a:r>
          </a:p>
        </p:txBody>
      </p:sp>
      <p:sp>
        <p:nvSpPr>
          <p:cNvPr id="8" name="Marcador de pie de página 7">
            <a:extLst>
              <a:ext uri="{FF2B5EF4-FFF2-40B4-BE49-F238E27FC236}">
                <a16:creationId xmlns:a16="http://schemas.microsoft.com/office/drawing/2014/main" id="{CBE560E3-F935-488F-8F0E-191D7B6B54B8}"/>
              </a:ext>
            </a:extLst>
          </p:cNvPr>
          <p:cNvSpPr>
            <a:spLocks noGrp="1"/>
          </p:cNvSpPr>
          <p:nvPr>
            <p:ph type="ftr" sz="quarter" idx="11"/>
          </p:nvPr>
        </p:nvSpPr>
        <p:spPr/>
        <p:txBody>
          <a:bodyPr rtlCol="0"/>
          <a:lstStyle>
            <a:lvl1pPr>
              <a:defRPr lang="es-ES" sz="900">
                <a:solidFill>
                  <a:srgbClr val="898989"/>
                </a:solidFill>
              </a:defRPr>
            </a:lvl1pPr>
          </a:lstStyle>
          <a:p>
            <a:pPr rtl="0"/>
            <a:r>
              <a:rPr lang="es-ES" noProof="0" dirty="0"/>
              <a:t>TÍTULO DE LA PRESENTACIÓN</a:t>
            </a:r>
          </a:p>
        </p:txBody>
      </p:sp>
      <p:sp>
        <p:nvSpPr>
          <p:cNvPr id="9" name="Marcador de número de diapositiva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rtlCol="0"/>
          <a:lstStyle>
            <a:lvl1pPr>
              <a:defRPr lang="es-ES" sz="900">
                <a:solidFill>
                  <a:srgbClr val="898989"/>
                </a:solidFill>
              </a:defRPr>
            </a:lvl1pPr>
          </a:lstStyle>
          <a:p>
            <a:pPr rtl="0"/>
            <a:fld id="{A49DFD55-3C28-40EF-9E31-A92D2E4017FF}" type="slidenum">
              <a:rPr lang="es-ES" noProof="0" smtClean="0"/>
              <a:pPr rtl="0"/>
              <a:t>‹Nº›</a:t>
            </a:fld>
            <a:endParaRPr lang="es-ES" noProof="0"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defPPr>
              <a:defRPr lang="es-ES"/>
            </a:defPPr>
          </a:lstStyle>
          <a:p>
            <a:pPr rtl="0"/>
            <a:r>
              <a:rPr lang="es-ES"/>
              <a:t>Haga clic para modificar el estilo de título del patrón</a:t>
            </a:r>
          </a:p>
        </p:txBody>
      </p:sp>
      <p:sp>
        <p:nvSpPr>
          <p:cNvPr id="3" name="Marcador de texto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lang="es-ES"/>
            </a:def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4" name="Marcador de fecha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s-ES" sz="1200">
                <a:solidFill>
                  <a:schemeClr val="tx1">
                    <a:tint val="75000"/>
                  </a:schemeClr>
                </a:solidFill>
              </a:defRPr>
            </a:lvl1pPr>
          </a:lstStyle>
          <a:p>
            <a:pPr rtl="0"/>
            <a:r>
              <a:rPr lang="es-ES"/>
              <a:t>20XX</a:t>
            </a:r>
          </a:p>
        </p:txBody>
      </p:sp>
      <p:sp>
        <p:nvSpPr>
          <p:cNvPr id="5" name="Marcador de pie de página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s-ES" sz="1200">
                <a:solidFill>
                  <a:schemeClr val="tx1">
                    <a:tint val="75000"/>
                  </a:schemeClr>
                </a:solidFill>
              </a:defRPr>
            </a:lvl1pPr>
          </a:lstStyle>
          <a:p>
            <a:pPr rtl="0"/>
            <a:r>
              <a:rPr lang="es-ES"/>
              <a:t>TÍTULO DE LA PRESENTACIÓN</a:t>
            </a:r>
          </a:p>
        </p:txBody>
      </p:sp>
      <p:sp>
        <p:nvSpPr>
          <p:cNvPr id="6" name="Marcador de número de diapositiva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es-ES" sz="1200">
                <a:solidFill>
                  <a:schemeClr val="tx1">
                    <a:tint val="75000"/>
                  </a:schemeClr>
                </a:solidFill>
              </a:defRPr>
            </a:lvl1pPr>
          </a:lstStyle>
          <a:p>
            <a:pPr rtl="0"/>
            <a:fld id="{A49DFD55-3C28-40EF-9E31-A92D2E4017FF}" type="slidenum">
              <a:rPr lang="es-ES" smtClean="0"/>
              <a:t>‹Nº›</a:t>
            </a:fld>
            <a:endParaRPr lang="es-E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lang="es-ES"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2731C-311B-46F7-A865-6C3AF6B09A47}"/>
              </a:ext>
            </a:extLst>
          </p:cNvPr>
          <p:cNvSpPr>
            <a:spLocks noGrp="1"/>
          </p:cNvSpPr>
          <p:nvPr>
            <p:ph type="title"/>
          </p:nvPr>
        </p:nvSpPr>
        <p:spPr>
          <a:xfrm>
            <a:off x="5568315" y="136525"/>
            <a:ext cx="5111750" cy="735647"/>
          </a:xfrm>
        </p:spPr>
        <p:txBody>
          <a:bodyPr rtlCol="0">
            <a:normAutofit fontScale="90000"/>
          </a:bodyPr>
          <a:lstStyle>
            <a:defPPr>
              <a:defRPr lang="es-ES"/>
            </a:defPPr>
          </a:lstStyle>
          <a:p>
            <a:pPr rtl="0"/>
            <a:r>
              <a:rPr lang="es-ES" dirty="0"/>
              <a:t>Situación de LA Institucionalidad en 2024</a:t>
            </a:r>
          </a:p>
        </p:txBody>
      </p:sp>
      <p:sp>
        <p:nvSpPr>
          <p:cNvPr id="3" name="Marcador de texto 2">
            <a:extLst>
              <a:ext uri="{FF2B5EF4-FFF2-40B4-BE49-F238E27FC236}">
                <a16:creationId xmlns:a16="http://schemas.microsoft.com/office/drawing/2014/main" id="{9D5232F9-FD00-464A-9F17-619C91AEF8F3}"/>
              </a:ext>
            </a:extLst>
          </p:cNvPr>
          <p:cNvSpPr>
            <a:spLocks noGrp="1"/>
          </p:cNvSpPr>
          <p:nvPr>
            <p:ph type="body" idx="1"/>
          </p:nvPr>
        </p:nvSpPr>
        <p:spPr>
          <a:xfrm>
            <a:off x="424815" y="994410"/>
            <a:ext cx="6238875" cy="1545657"/>
          </a:xfrm>
        </p:spPr>
        <p:txBody>
          <a:bodyPr rtlCol="0">
            <a:normAutofit fontScale="25000" lnSpcReduction="20000"/>
          </a:bodyPr>
          <a:lstStyle>
            <a:defPPr>
              <a:defRPr lang="es-ES"/>
            </a:defPPr>
          </a:lstStyle>
          <a:p>
            <a:pPr algn="just" rtl="0"/>
            <a:r>
              <a:rPr lang="es-ES" sz="9600" b="1" dirty="0">
                <a:latin typeface="Abadi" panose="020B0604020104020204" pitchFamily="34" charset="0"/>
              </a:rPr>
              <a:t>QUÉ ES LA INSTITUCIONALIDAD</a:t>
            </a:r>
            <a:r>
              <a:rPr lang="es-ES" sz="9600" dirty="0">
                <a:latin typeface="Abadi" panose="020B0604020104020204" pitchFamily="34" charset="0"/>
              </a:rPr>
              <a:t>:</a:t>
            </a:r>
          </a:p>
          <a:p>
            <a:pPr algn="just">
              <a:lnSpc>
                <a:spcPct val="115000"/>
              </a:lnSpc>
              <a:spcAft>
                <a:spcPts val="800"/>
              </a:spcAft>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La institucionalidad es un elemento fundamental de la república que consiste en configurar su distribución político-administrativa conforme al principio la división y cooperación de los poderes públicos. </a:t>
            </a:r>
          </a:p>
          <a:p>
            <a:pPr algn="just">
              <a:lnSpc>
                <a:spcPct val="115000"/>
              </a:lnSpc>
              <a:spcAft>
                <a:spcPts val="800"/>
              </a:spcAft>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Se trata de establecer reglas para el ejercicio del Poder Público lo que implica límites, competencias y órganos de control.</a:t>
            </a:r>
          </a:p>
          <a:p>
            <a:pPr algn="just">
              <a:lnSpc>
                <a:spcPct val="115000"/>
              </a:lnSpc>
              <a:spcAft>
                <a:spcPts val="800"/>
              </a:spcAft>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Este es el mal principal que padece Venezuela. Al no haber instituciones no hay límites ni controles, se pierden las libertades pues desde el Poder se coartan los derechos civiles y políticos.</a:t>
            </a:r>
          </a:p>
          <a:p>
            <a:pPr rtl="0"/>
            <a:endParaRPr lang="es-ES" dirty="0"/>
          </a:p>
        </p:txBody>
      </p:sp>
      <p:sp>
        <p:nvSpPr>
          <p:cNvPr id="4" name="Marcador de fecha 3">
            <a:extLst>
              <a:ext uri="{FF2B5EF4-FFF2-40B4-BE49-F238E27FC236}">
                <a16:creationId xmlns:a16="http://schemas.microsoft.com/office/drawing/2014/main" id="{70E12647-CCB2-45E2-A9CB-A868F490497E}"/>
              </a:ext>
            </a:extLst>
          </p:cNvPr>
          <p:cNvSpPr>
            <a:spLocks noGrp="1"/>
          </p:cNvSpPr>
          <p:nvPr>
            <p:ph type="dt" sz="half" idx="10"/>
          </p:nvPr>
        </p:nvSpPr>
        <p:spPr>
          <a:xfrm>
            <a:off x="838200" y="6356350"/>
            <a:ext cx="1219200" cy="365125"/>
          </a:xfrm>
        </p:spPr>
        <p:txBody>
          <a:bodyPr rtlCol="0"/>
          <a:lstStyle>
            <a:defPPr>
              <a:defRPr lang="es-ES"/>
            </a:defPPr>
          </a:lstStyle>
          <a:p>
            <a:pPr rtl="0"/>
            <a:endParaRPr lang="es-ES" dirty="0"/>
          </a:p>
        </p:txBody>
      </p:sp>
      <p:sp>
        <p:nvSpPr>
          <p:cNvPr id="5" name="Marcador de pie de página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rtlCol="0"/>
          <a:lstStyle>
            <a:defPPr>
              <a:defRPr lang="es-ES"/>
            </a:defPPr>
          </a:lstStyle>
          <a:p>
            <a:pPr rtl="0"/>
            <a:endParaRPr lang="es-ES" dirty="0"/>
          </a:p>
        </p:txBody>
      </p:sp>
      <p:sp>
        <p:nvSpPr>
          <p:cNvPr id="6" name="Marcador de número de diapositiva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1</a:t>
            </a:fld>
            <a:endParaRPr lang="es-ES" dirty="0"/>
          </a:p>
        </p:txBody>
      </p:sp>
    </p:spTree>
    <p:extLst>
      <p:ext uri="{BB962C8B-B14F-4D97-AF65-F5344CB8AC3E}">
        <p14:creationId xmlns:p14="http://schemas.microsoft.com/office/powerpoint/2010/main" val="3571516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A1D16151-9486-4A03-AE3A-F1CC562E0564}"/>
              </a:ext>
            </a:extLst>
          </p:cNvPr>
          <p:cNvSpPr>
            <a:spLocks noGrp="1"/>
          </p:cNvSpPr>
          <p:nvPr>
            <p:ph sz="half" idx="2"/>
          </p:nvPr>
        </p:nvSpPr>
        <p:spPr>
          <a:xfrm>
            <a:off x="1485900" y="1037273"/>
            <a:ext cx="10309860" cy="5820727"/>
          </a:xfrm>
        </p:spPr>
        <p:txBody>
          <a:bodyPr rtlCol="0">
            <a:normAutofit fontScale="40000" lnSpcReduction="20000"/>
          </a:bodyPr>
          <a:lstStyle>
            <a:defPPr>
              <a:defRPr lang="es-ES"/>
            </a:defPPr>
          </a:lstStyle>
          <a:p>
            <a:pPr marL="457200" indent="-457200" algn="just">
              <a:buFont typeface="Wingdings" panose="05000000000000000000" pitchFamily="2" charset="2"/>
              <a:buChar char="Ø"/>
            </a:pPr>
            <a:r>
              <a:rPr lang="es-419" sz="6000" kern="100" dirty="0">
                <a:effectLst/>
                <a:latin typeface="Aptos" panose="020B0004020202020204" pitchFamily="34" charset="0"/>
                <a:ea typeface="Aptos" panose="020B0004020202020204" pitchFamily="34" charset="0"/>
                <a:cs typeface="Times New Roman" panose="02020603050405020304" pitchFamily="18" charset="0"/>
              </a:rPr>
              <a:t>El proyecto de ley está en plena consulta pública. </a:t>
            </a:r>
          </a:p>
          <a:p>
            <a:pPr marL="457200" indent="-457200" algn="just">
              <a:buFont typeface="Wingdings" panose="05000000000000000000" pitchFamily="2" charset="2"/>
              <a:buChar char="Ø"/>
            </a:pPr>
            <a:endParaRPr lang="es-419" sz="60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indent="-457200" algn="just">
              <a:buFont typeface="Wingdings" panose="05000000000000000000" pitchFamily="2" charset="2"/>
              <a:buChar char="Ø"/>
            </a:pPr>
            <a:r>
              <a:rPr lang="es-419" sz="6000" kern="100" dirty="0">
                <a:effectLst/>
                <a:latin typeface="Aptos" panose="020B0004020202020204" pitchFamily="34" charset="0"/>
                <a:ea typeface="Aptos" panose="020B0004020202020204" pitchFamily="34" charset="0"/>
                <a:cs typeface="Times New Roman" panose="02020603050405020304" pitchFamily="18" charset="0"/>
              </a:rPr>
              <a:t>Debe ser promulgado en poco tiempo, el período de adecuación </a:t>
            </a:r>
            <a:r>
              <a:rPr lang="es-419" sz="6000" i="1" kern="100" dirty="0">
                <a:effectLst/>
                <a:latin typeface="Aptos" panose="020B0004020202020204" pitchFamily="34" charset="0"/>
                <a:ea typeface="Aptos" panose="020B0004020202020204" pitchFamily="34" charset="0"/>
                <a:cs typeface="Times New Roman" panose="02020603050405020304" pitchFamily="18" charset="0"/>
              </a:rPr>
              <a:t>(</a:t>
            </a:r>
            <a:r>
              <a:rPr lang="es-419" sz="6000" i="1" kern="100" dirty="0" err="1">
                <a:effectLst/>
                <a:latin typeface="Aptos" panose="020B0004020202020204" pitchFamily="34" charset="0"/>
                <a:ea typeface="Aptos" panose="020B0004020202020204" pitchFamily="34" charset="0"/>
                <a:cs typeface="Times New Roman" panose="02020603050405020304" pitchFamily="18" charset="0"/>
              </a:rPr>
              <a:t>Vactio</a:t>
            </a:r>
            <a:r>
              <a:rPr lang="es-419" sz="6000" i="1" kern="100" dirty="0">
                <a:effectLst/>
                <a:latin typeface="Aptos" panose="020B0004020202020204" pitchFamily="34" charset="0"/>
                <a:ea typeface="Aptos" panose="020B0004020202020204" pitchFamily="34" charset="0"/>
                <a:cs typeface="Times New Roman" panose="02020603050405020304" pitchFamily="18" charset="0"/>
              </a:rPr>
              <a:t> Legis) </a:t>
            </a:r>
            <a:r>
              <a:rPr lang="es-419" sz="6000" kern="100" dirty="0">
                <a:effectLst/>
                <a:latin typeface="Aptos" panose="020B0004020202020204" pitchFamily="34" charset="0"/>
                <a:ea typeface="Aptos" panose="020B0004020202020204" pitchFamily="34" charset="0"/>
                <a:cs typeface="Times New Roman" panose="02020603050405020304" pitchFamily="18" charset="0"/>
              </a:rPr>
              <a:t>es de tan solo 90 días hasta ahora.</a:t>
            </a:r>
          </a:p>
          <a:p>
            <a:pPr marL="457200" indent="-457200" algn="just">
              <a:buFont typeface="Wingdings" panose="05000000000000000000" pitchFamily="2" charset="2"/>
              <a:buChar char="Ø"/>
            </a:pPr>
            <a:r>
              <a:rPr lang="es-419" sz="6000" kern="100" dirty="0">
                <a:effectLst/>
                <a:latin typeface="Aptos" panose="020B0004020202020204" pitchFamily="34" charset="0"/>
                <a:ea typeface="Aptos" panose="020B0004020202020204" pitchFamily="34" charset="0"/>
                <a:cs typeface="Times New Roman" panose="02020603050405020304" pitchFamily="18" charset="0"/>
              </a:rPr>
              <a:t>Proscribe el control político por parte de estos vehículos naturales.</a:t>
            </a:r>
          </a:p>
          <a:p>
            <a:pPr marL="457200" indent="-457200" algn="just">
              <a:buFont typeface="Wingdings" panose="05000000000000000000" pitchFamily="2" charset="2"/>
              <a:buChar char="Ø"/>
            </a:pPr>
            <a:endParaRPr lang="es-419" sz="6000" kern="100" dirty="0">
              <a:latin typeface="Aptos" panose="020B0004020202020204" pitchFamily="34" charset="0"/>
              <a:ea typeface="Aptos" panose="020B0004020202020204" pitchFamily="34" charset="0"/>
              <a:cs typeface="Times New Roman" panose="02020603050405020304" pitchFamily="18" charset="0"/>
            </a:endParaRPr>
          </a:p>
          <a:p>
            <a:pPr marL="457200" indent="-457200" algn="just">
              <a:buFont typeface="Wingdings" panose="05000000000000000000" pitchFamily="2" charset="2"/>
              <a:buChar char="Ø"/>
            </a:pPr>
            <a:r>
              <a:rPr lang="es-419" sz="6000" kern="100" dirty="0">
                <a:effectLst/>
                <a:latin typeface="Aptos" panose="020B0004020202020204" pitchFamily="34" charset="0"/>
                <a:ea typeface="Aptos" panose="020B0004020202020204" pitchFamily="34" charset="0"/>
                <a:cs typeface="Times New Roman" panose="02020603050405020304" pitchFamily="18" charset="0"/>
              </a:rPr>
              <a:t>Somete a todas la </a:t>
            </a:r>
            <a:r>
              <a:rPr lang="es-419" sz="6000" kern="100" dirty="0" err="1">
                <a:effectLst/>
                <a:latin typeface="Aptos" panose="020B0004020202020204" pitchFamily="34" charset="0"/>
                <a:ea typeface="Aptos" panose="020B0004020202020204" pitchFamily="34" charset="0"/>
                <a:cs typeface="Times New Roman" panose="02020603050405020304" pitchFamily="18" charset="0"/>
              </a:rPr>
              <a:t>ONG´s</a:t>
            </a:r>
            <a:r>
              <a:rPr lang="es-419" sz="6000" kern="100" dirty="0">
                <a:effectLst/>
                <a:latin typeface="Aptos" panose="020B0004020202020204" pitchFamily="34" charset="0"/>
                <a:ea typeface="Aptos" panose="020B0004020202020204" pitchFamily="34" charset="0"/>
                <a:cs typeface="Times New Roman" panose="02020603050405020304" pitchFamily="18" charset="0"/>
              </a:rPr>
              <a:t> a control previo y a un régimen </a:t>
            </a:r>
            <a:r>
              <a:rPr lang="es-419" sz="6000" kern="100" dirty="0" err="1">
                <a:effectLst/>
                <a:latin typeface="Aptos" panose="020B0004020202020204" pitchFamily="34" charset="0"/>
                <a:ea typeface="Aptos" panose="020B0004020202020204" pitchFamily="34" charset="0"/>
                <a:cs typeface="Times New Roman" panose="02020603050405020304" pitchFamily="18" charset="0"/>
              </a:rPr>
              <a:t>autorizatorio</a:t>
            </a:r>
            <a:r>
              <a:rPr lang="es-419" sz="6000" kern="100" dirty="0">
                <a:effectLst/>
                <a:latin typeface="Aptos" panose="020B0004020202020204" pitchFamily="34" charset="0"/>
                <a:ea typeface="Aptos" panose="020B0004020202020204" pitchFamily="34" charset="0"/>
                <a:cs typeface="Times New Roman" panose="02020603050405020304" pitchFamily="18" charset="0"/>
              </a:rPr>
              <a:t>.</a:t>
            </a:r>
          </a:p>
          <a:p>
            <a:pPr marL="457200" indent="-457200" algn="just">
              <a:buFont typeface="Wingdings" panose="05000000000000000000" pitchFamily="2" charset="2"/>
              <a:buChar char="Ø"/>
            </a:pPr>
            <a:endParaRPr lang="es-419" sz="60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indent="-457200" algn="just">
              <a:buFont typeface="Wingdings" panose="05000000000000000000" pitchFamily="2" charset="2"/>
              <a:buChar char="Ø"/>
            </a:pPr>
            <a:r>
              <a:rPr lang="es-419" sz="6000" kern="100" dirty="0">
                <a:latin typeface="Aptos" panose="020B0004020202020204" pitchFamily="34" charset="0"/>
                <a:ea typeface="Aptos" panose="020B0004020202020204" pitchFamily="34" charset="0"/>
                <a:cs typeface="Times New Roman" panose="02020603050405020304" pitchFamily="18" charset="0"/>
              </a:rPr>
              <a:t>Limita y controlo las finanzas internas y las vinculas internacionales. </a:t>
            </a:r>
            <a:endParaRPr lang="es-419" sz="60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es-419" sz="60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indent="-457200" algn="just">
              <a:buFont typeface="Wingdings" panose="05000000000000000000" pitchFamily="2" charset="2"/>
              <a:buChar char="Ø"/>
            </a:pPr>
            <a:r>
              <a:rPr lang="es-419" sz="6000" kern="100" dirty="0">
                <a:latin typeface="Aptos" panose="020B0004020202020204" pitchFamily="34" charset="0"/>
                <a:ea typeface="Aptos" panose="020B0004020202020204" pitchFamily="34" charset="0"/>
                <a:cs typeface="Times New Roman" panose="02020603050405020304" pitchFamily="18" charset="0"/>
              </a:rPr>
              <a:t>En general </a:t>
            </a:r>
            <a:r>
              <a:rPr lang="es-419" sz="6000" kern="100" dirty="0">
                <a:effectLst/>
                <a:latin typeface="Aptos" panose="020B0004020202020204" pitchFamily="34" charset="0"/>
                <a:ea typeface="Aptos" panose="020B0004020202020204" pitchFamily="34" charset="0"/>
                <a:cs typeface="Times New Roman" panose="02020603050405020304" pitchFamily="18" charset="0"/>
              </a:rPr>
              <a:t>procura controlar la existencia y actividad de las </a:t>
            </a:r>
            <a:r>
              <a:rPr lang="es-419" sz="6000" kern="100" dirty="0" err="1">
                <a:effectLst/>
                <a:latin typeface="Aptos" panose="020B0004020202020204" pitchFamily="34" charset="0"/>
                <a:ea typeface="Aptos" panose="020B0004020202020204" pitchFamily="34" charset="0"/>
                <a:cs typeface="Times New Roman" panose="02020603050405020304" pitchFamily="18" charset="0"/>
              </a:rPr>
              <a:t>ONG´s</a:t>
            </a:r>
            <a:r>
              <a:rPr lang="es-419" sz="6000" kern="100" dirty="0">
                <a:effectLst/>
                <a:latin typeface="Aptos" panose="020B0004020202020204" pitchFamily="34" charset="0"/>
                <a:ea typeface="Aptos" panose="020B0004020202020204" pitchFamily="34" charset="0"/>
                <a:cs typeface="Times New Roman" panose="02020603050405020304" pitchFamily="18" charset="0"/>
              </a:rPr>
              <a:t>, afectándose el derecho a la participación, el derecho a la libre asociación y el desenvolvimiento de la personalidad. </a:t>
            </a:r>
          </a:p>
          <a:p>
            <a:pPr rtl="0"/>
            <a:endParaRPr lang="es-ES" sz="1600" dirty="0">
              <a:latin typeface="Abadi" panose="020B0604020104020204" pitchFamily="34" charset="0"/>
            </a:endParaRPr>
          </a:p>
        </p:txBody>
      </p:sp>
      <p:sp>
        <p:nvSpPr>
          <p:cNvPr id="11" name="Marcador de número de diapositiva 10">
            <a:extLst>
              <a:ext uri="{FF2B5EF4-FFF2-40B4-BE49-F238E27FC236}">
                <a16:creationId xmlns:a16="http://schemas.microsoft.com/office/drawing/2014/main" id="{7AE81C1E-A7C3-40CD-9C11-0C03A2221292}"/>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10</a:t>
            </a:fld>
            <a:endParaRPr lang="es-ES" dirty="0"/>
          </a:p>
        </p:txBody>
      </p:sp>
      <p:sp>
        <p:nvSpPr>
          <p:cNvPr id="15" name="Título 14">
            <a:extLst>
              <a:ext uri="{FF2B5EF4-FFF2-40B4-BE49-F238E27FC236}">
                <a16:creationId xmlns:a16="http://schemas.microsoft.com/office/drawing/2014/main" id="{2FB2E9FD-43A8-80A6-DEEE-A2A7383FC6C0}"/>
              </a:ext>
            </a:extLst>
          </p:cNvPr>
          <p:cNvSpPr>
            <a:spLocks noGrp="1"/>
          </p:cNvSpPr>
          <p:nvPr>
            <p:ph type="title"/>
          </p:nvPr>
        </p:nvSpPr>
        <p:spPr>
          <a:xfrm>
            <a:off x="2445226" y="-8415"/>
            <a:ext cx="8421688" cy="1325563"/>
          </a:xfrm>
        </p:spPr>
        <p:txBody>
          <a:bodyPr>
            <a:normAutofit/>
          </a:bodyPr>
          <a:lstStyle/>
          <a:p>
            <a:r>
              <a:rPr lang="es-419" b="1" dirty="0" err="1">
                <a:latin typeface="Abadi" panose="020B0604020104020204" pitchFamily="34" charset="0"/>
              </a:rPr>
              <a:t>ONG´s</a:t>
            </a:r>
            <a:endParaRPr lang="es-419" dirty="0">
              <a:latin typeface="Abadi" panose="020B0604020104020204" pitchFamily="34" charset="0"/>
            </a:endParaRPr>
          </a:p>
        </p:txBody>
      </p:sp>
    </p:spTree>
    <p:extLst>
      <p:ext uri="{BB962C8B-B14F-4D97-AF65-F5344CB8AC3E}">
        <p14:creationId xmlns:p14="http://schemas.microsoft.com/office/powerpoint/2010/main" val="2703946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A1D16151-9486-4A03-AE3A-F1CC562E0564}"/>
              </a:ext>
            </a:extLst>
          </p:cNvPr>
          <p:cNvSpPr>
            <a:spLocks noGrp="1"/>
          </p:cNvSpPr>
          <p:nvPr>
            <p:ph sz="half" idx="2"/>
          </p:nvPr>
        </p:nvSpPr>
        <p:spPr>
          <a:xfrm>
            <a:off x="2114550" y="1979930"/>
            <a:ext cx="8332470" cy="3985893"/>
          </a:xfrm>
        </p:spPr>
        <p:txBody>
          <a:bodyPr rtlCol="0">
            <a:normAutofit fontScale="40000" lnSpcReduction="20000"/>
          </a:bodyPr>
          <a:lstStyle>
            <a:defPPr>
              <a:defRPr lang="es-ES"/>
            </a:defPPr>
          </a:lstStyle>
          <a:p>
            <a:pPr algn="just">
              <a:lnSpc>
                <a:spcPct val="115000"/>
              </a:lnSpc>
              <a:spcAft>
                <a:spcPts val="800"/>
              </a:spcAft>
            </a:pPr>
            <a:r>
              <a:rPr lang="es-419" sz="6400" kern="100" dirty="0">
                <a:effectLst/>
                <a:latin typeface="Abadi" panose="020B0604020104020204" pitchFamily="34" charset="0"/>
                <a:ea typeface="Aptos" panose="020B0004020202020204" pitchFamily="34" charset="0"/>
                <a:cs typeface="Times New Roman" panose="02020603050405020304" pitchFamily="18" charset="0"/>
              </a:rPr>
              <a:t>No se prevén novedades. El quinquenio actual expirará en 2026 y el régimen debe asegurarse el control del legislativo (Asamblea Nacional) para enfrentar un posible resultado adverso en las elecciones presidenciales 2024. No hay motivos para pensar en un adelanto de elecciones legislativas. </a:t>
            </a:r>
          </a:p>
          <a:p>
            <a:pPr algn="just">
              <a:lnSpc>
                <a:spcPct val="115000"/>
              </a:lnSpc>
              <a:spcAft>
                <a:spcPts val="800"/>
              </a:spcAft>
            </a:pPr>
            <a:r>
              <a:rPr lang="es-419" sz="6400" kern="100" dirty="0">
                <a:latin typeface="Abadi" panose="020B0604020104020204" pitchFamily="34" charset="0"/>
                <a:ea typeface="Aptos" panose="020B0004020202020204" pitchFamily="34" charset="0"/>
                <a:cs typeface="Times New Roman" panose="02020603050405020304" pitchFamily="18" charset="0"/>
              </a:rPr>
              <a:t>La Agenda Legislativa estará limitada a temas estratégicos como la Ley contra las </a:t>
            </a:r>
            <a:r>
              <a:rPr lang="es-419" sz="6400" kern="100" dirty="0" err="1">
                <a:latin typeface="Abadi" panose="020B0604020104020204" pitchFamily="34" charset="0"/>
                <a:ea typeface="Aptos" panose="020B0004020202020204" pitchFamily="34" charset="0"/>
                <a:cs typeface="Times New Roman" panose="02020603050405020304" pitchFamily="18" charset="0"/>
              </a:rPr>
              <a:t>ONG´s</a:t>
            </a:r>
            <a:endParaRPr lang="es-419" sz="6400" kern="100" dirty="0">
              <a:effectLst/>
              <a:latin typeface="Abadi" panose="020B0604020104020204" pitchFamily="34" charset="0"/>
              <a:ea typeface="Aptos" panose="020B0004020202020204" pitchFamily="34" charset="0"/>
              <a:cs typeface="Times New Roman" panose="02020603050405020304" pitchFamily="18" charset="0"/>
            </a:endParaRPr>
          </a:p>
          <a:p>
            <a:pPr rtl="0"/>
            <a:endParaRPr lang="es-ES" sz="1600" dirty="0">
              <a:latin typeface="Abadi" panose="020B0604020104020204" pitchFamily="34" charset="0"/>
            </a:endParaRPr>
          </a:p>
        </p:txBody>
      </p:sp>
      <p:sp>
        <p:nvSpPr>
          <p:cNvPr id="9" name="Marcador de fecha 8">
            <a:extLst>
              <a:ext uri="{FF2B5EF4-FFF2-40B4-BE49-F238E27FC236}">
                <a16:creationId xmlns:a16="http://schemas.microsoft.com/office/drawing/2014/main" id="{B86AD343-7149-4E7C-BD28-3080F25980CF}"/>
              </a:ext>
            </a:extLst>
          </p:cNvPr>
          <p:cNvSpPr>
            <a:spLocks noGrp="1"/>
          </p:cNvSpPr>
          <p:nvPr>
            <p:ph type="dt" sz="half" idx="10"/>
          </p:nvPr>
        </p:nvSpPr>
        <p:spPr>
          <a:xfrm>
            <a:off x="838200" y="6356350"/>
            <a:ext cx="2743200" cy="365125"/>
          </a:xfrm>
        </p:spPr>
        <p:txBody>
          <a:bodyPr rtlCol="0"/>
          <a:lstStyle>
            <a:defPPr>
              <a:defRPr lang="es-ES"/>
            </a:defPPr>
          </a:lstStyle>
          <a:p>
            <a:pPr rtl="0"/>
            <a:r>
              <a:rPr lang="es-ES"/>
              <a:t>20XX</a:t>
            </a:r>
          </a:p>
        </p:txBody>
      </p:sp>
      <p:sp>
        <p:nvSpPr>
          <p:cNvPr id="10" name="Marcador de pie de página 9">
            <a:extLst>
              <a:ext uri="{FF2B5EF4-FFF2-40B4-BE49-F238E27FC236}">
                <a16:creationId xmlns:a16="http://schemas.microsoft.com/office/drawing/2014/main" id="{A865CC01-A53B-495A-820C-BEC2680EDC42}"/>
              </a:ext>
            </a:extLst>
          </p:cNvPr>
          <p:cNvSpPr>
            <a:spLocks noGrp="1"/>
          </p:cNvSpPr>
          <p:nvPr>
            <p:ph type="ftr" sz="quarter" idx="11"/>
          </p:nvPr>
        </p:nvSpPr>
        <p:spPr>
          <a:xfrm>
            <a:off x="4038600" y="6356350"/>
            <a:ext cx="4114800" cy="365125"/>
          </a:xfrm>
        </p:spPr>
        <p:txBody>
          <a:bodyPr rtlCol="0"/>
          <a:lstStyle>
            <a:defPPr>
              <a:defRPr lang="es-ES"/>
            </a:defPPr>
          </a:lstStyle>
          <a:p>
            <a:pPr rtl="0"/>
            <a:r>
              <a:rPr lang="es-ES"/>
              <a:t>TÍTULO DE LA PRESENTACIÓN</a:t>
            </a:r>
          </a:p>
        </p:txBody>
      </p:sp>
      <p:sp>
        <p:nvSpPr>
          <p:cNvPr id="11" name="Marcador de número de diapositiva 10">
            <a:extLst>
              <a:ext uri="{FF2B5EF4-FFF2-40B4-BE49-F238E27FC236}">
                <a16:creationId xmlns:a16="http://schemas.microsoft.com/office/drawing/2014/main" id="{7AE81C1E-A7C3-40CD-9C11-0C03A2221292}"/>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2</a:t>
            </a:fld>
            <a:endParaRPr lang="es-ES" dirty="0"/>
          </a:p>
        </p:txBody>
      </p:sp>
      <p:sp>
        <p:nvSpPr>
          <p:cNvPr id="15" name="Título 14">
            <a:extLst>
              <a:ext uri="{FF2B5EF4-FFF2-40B4-BE49-F238E27FC236}">
                <a16:creationId xmlns:a16="http://schemas.microsoft.com/office/drawing/2014/main" id="{2FB2E9FD-43A8-80A6-DEEE-A2A7383FC6C0}"/>
              </a:ext>
            </a:extLst>
          </p:cNvPr>
          <p:cNvSpPr>
            <a:spLocks noGrp="1"/>
          </p:cNvSpPr>
          <p:nvPr>
            <p:ph type="title"/>
          </p:nvPr>
        </p:nvSpPr>
        <p:spPr/>
        <p:txBody>
          <a:bodyPr>
            <a:normAutofit/>
          </a:bodyPr>
          <a:lstStyle/>
          <a:p>
            <a:r>
              <a:rPr lang="es-419" b="1" dirty="0">
                <a:latin typeface="Abadi" panose="020B0604020104020204" pitchFamily="34" charset="0"/>
              </a:rPr>
              <a:t>Poder Legislativo. </a:t>
            </a:r>
            <a:br>
              <a:rPr lang="es-419" dirty="0">
                <a:latin typeface="Abadi" panose="020B0604020104020204" pitchFamily="34" charset="0"/>
              </a:rPr>
            </a:br>
            <a:endParaRPr lang="es-419" dirty="0">
              <a:latin typeface="Abadi" panose="020B0604020104020204" pitchFamily="34" charset="0"/>
            </a:endParaRPr>
          </a:p>
        </p:txBody>
      </p:sp>
    </p:spTree>
    <p:extLst>
      <p:ext uri="{BB962C8B-B14F-4D97-AF65-F5344CB8AC3E}">
        <p14:creationId xmlns:p14="http://schemas.microsoft.com/office/powerpoint/2010/main" val="142942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18FC28-E0BD-4387-B8BE-9965D1A57FF1}"/>
              </a:ext>
            </a:extLst>
          </p:cNvPr>
          <p:cNvSpPr>
            <a:spLocks noGrp="1"/>
          </p:cNvSpPr>
          <p:nvPr>
            <p:ph type="title"/>
          </p:nvPr>
        </p:nvSpPr>
        <p:spPr>
          <a:xfrm>
            <a:off x="5064442" y="136525"/>
            <a:ext cx="6530340" cy="602456"/>
          </a:xfrm>
        </p:spPr>
        <p:txBody>
          <a:bodyPr rtlCol="0"/>
          <a:lstStyle>
            <a:defPPr>
              <a:defRPr lang="es-ES"/>
            </a:defPPr>
          </a:lstStyle>
          <a:p>
            <a:pPr rtl="0"/>
            <a:r>
              <a:rPr lang="es-ES" b="1" dirty="0"/>
              <a:t>TRIBUNAL SUPREMO DE JUSTICIA</a:t>
            </a:r>
          </a:p>
        </p:txBody>
      </p:sp>
      <p:sp>
        <p:nvSpPr>
          <p:cNvPr id="3" name="Marcador de texto 2">
            <a:extLst>
              <a:ext uri="{FF2B5EF4-FFF2-40B4-BE49-F238E27FC236}">
                <a16:creationId xmlns:a16="http://schemas.microsoft.com/office/drawing/2014/main" id="{FED19BCA-B61F-4EA6-A1FB-CCA3BD8506FB}"/>
              </a:ext>
            </a:extLst>
          </p:cNvPr>
          <p:cNvSpPr>
            <a:spLocks noGrp="1"/>
          </p:cNvSpPr>
          <p:nvPr>
            <p:ph type="body" idx="1"/>
          </p:nvPr>
        </p:nvSpPr>
        <p:spPr>
          <a:xfrm>
            <a:off x="5064442" y="781549"/>
            <a:ext cx="6777037" cy="4792774"/>
          </a:xfrm>
        </p:spPr>
        <p:txBody>
          <a:bodyPr rtlCol="0">
            <a:noAutofit/>
          </a:bodyPr>
          <a:lstStyle>
            <a:defPPr>
              <a:defRPr lang="es-ES"/>
            </a:defPPr>
          </a:lstStyle>
          <a:p>
            <a:pPr marL="457200" indent="-457200" algn="just">
              <a:lnSpc>
                <a:spcPct val="115000"/>
              </a:lnSpc>
              <a:spcAft>
                <a:spcPts val="800"/>
              </a:spcAft>
              <a:buFont typeface="Wingdings" panose="05000000000000000000" pitchFamily="2" charset="2"/>
              <a:buChar char="Ø"/>
            </a:pPr>
            <a:r>
              <a:rPr lang="es-419" sz="2600" kern="100" dirty="0">
                <a:effectLst/>
                <a:latin typeface="Abadi" panose="020B0604020104020204" pitchFamily="34" charset="0"/>
                <a:ea typeface="Aptos" panose="020B0004020202020204" pitchFamily="34" charset="0"/>
                <a:cs typeface="Times New Roman" panose="02020603050405020304" pitchFamily="18" charset="0"/>
              </a:rPr>
              <a:t>Con el inicio del año judicial 2024, tomó posesión la nueva directiva del TSJ. </a:t>
            </a:r>
          </a:p>
          <a:p>
            <a:pPr marL="457200" indent="-457200" algn="just">
              <a:lnSpc>
                <a:spcPct val="115000"/>
              </a:lnSpc>
              <a:spcAft>
                <a:spcPts val="800"/>
              </a:spcAft>
              <a:buFont typeface="Wingdings" panose="05000000000000000000" pitchFamily="2" charset="2"/>
              <a:buChar char="Ø"/>
            </a:pPr>
            <a:r>
              <a:rPr lang="es-419" sz="2600" kern="100" dirty="0">
                <a:effectLst/>
                <a:latin typeface="Abadi" panose="020B0604020104020204" pitchFamily="34" charset="0"/>
                <a:ea typeface="Aptos" panose="020B0004020202020204" pitchFamily="34" charset="0"/>
                <a:cs typeface="Times New Roman" panose="02020603050405020304" pitchFamily="18" charset="0"/>
              </a:rPr>
              <a:t>No se observan facturas en el apoyo incondicional al régimen por parte del Máximo Tribunal. </a:t>
            </a:r>
          </a:p>
          <a:p>
            <a:pPr marL="457200" indent="-457200" algn="just">
              <a:lnSpc>
                <a:spcPct val="115000"/>
              </a:lnSpc>
              <a:spcAft>
                <a:spcPts val="800"/>
              </a:spcAft>
              <a:buFont typeface="Wingdings" panose="05000000000000000000" pitchFamily="2" charset="2"/>
              <a:buChar char="Ø"/>
            </a:pPr>
            <a:r>
              <a:rPr lang="es-419" sz="2600" kern="100" dirty="0">
                <a:effectLst/>
                <a:latin typeface="Abadi" panose="020B0604020104020204" pitchFamily="34" charset="0"/>
                <a:ea typeface="Aptos" panose="020B0004020202020204" pitchFamily="34" charset="0"/>
                <a:cs typeface="Times New Roman" panose="02020603050405020304" pitchFamily="18" charset="0"/>
              </a:rPr>
              <a:t>Salvo alguna renuencia puntual por el momento no deberían ocurrir nuevos cambios en la Sala Político-Administrativa, la Sala Electoral y en la Sala Constitucional que son las relevantes para dar soporte judicial a la revolución</a:t>
            </a:r>
            <a:r>
              <a:rPr lang="es-419" sz="2400" kern="100" dirty="0">
                <a:effectLst/>
                <a:latin typeface="Abadi" panose="020B0604020104020204" pitchFamily="34" charset="0"/>
                <a:ea typeface="Aptos" panose="020B0004020202020204" pitchFamily="34" charset="0"/>
                <a:cs typeface="Times New Roman" panose="02020603050405020304" pitchFamily="18" charset="0"/>
              </a:rPr>
              <a:t>.</a:t>
            </a:r>
          </a:p>
        </p:txBody>
      </p:sp>
      <p:sp>
        <p:nvSpPr>
          <p:cNvPr id="6" name="Marcador de número de diapositiva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3</a:t>
            </a:fld>
            <a:endParaRPr lang="es-ES" dirty="0"/>
          </a:p>
        </p:txBody>
      </p:sp>
    </p:spTree>
    <p:extLst>
      <p:ext uri="{BB962C8B-B14F-4D97-AF65-F5344CB8AC3E}">
        <p14:creationId xmlns:p14="http://schemas.microsoft.com/office/powerpoint/2010/main" val="174286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A1D16151-9486-4A03-AE3A-F1CC562E0564}"/>
              </a:ext>
            </a:extLst>
          </p:cNvPr>
          <p:cNvSpPr>
            <a:spLocks noGrp="1"/>
          </p:cNvSpPr>
          <p:nvPr>
            <p:ph sz="half" idx="2"/>
          </p:nvPr>
        </p:nvSpPr>
        <p:spPr>
          <a:xfrm>
            <a:off x="2080260" y="2217740"/>
            <a:ext cx="8332470" cy="4503735"/>
          </a:xfrm>
        </p:spPr>
        <p:txBody>
          <a:bodyPr rtlCol="0">
            <a:normAutofit fontScale="25000" lnSpcReduction="20000"/>
          </a:bodyPr>
          <a:lstStyle>
            <a:defPPr>
              <a:defRPr lang="es-ES"/>
            </a:defPPr>
          </a:lstStyle>
          <a:p>
            <a:pPr marL="342900" indent="-342900" algn="just">
              <a:lnSpc>
                <a:spcPct val="115000"/>
              </a:lnSpc>
              <a:spcAft>
                <a:spcPts val="800"/>
              </a:spcAft>
              <a:buFont typeface="Wingdings" panose="05000000000000000000" pitchFamily="2" charset="2"/>
              <a:buChar char="Ø"/>
            </a:pPr>
            <a:r>
              <a:rPr lang="es-419" sz="10400" kern="100" dirty="0">
                <a:effectLst/>
                <a:latin typeface="Aptos" panose="020B0004020202020204" pitchFamily="34" charset="0"/>
                <a:ea typeface="Aptos" panose="020B0004020202020204" pitchFamily="34" charset="0"/>
                <a:cs typeface="Times New Roman" panose="02020603050405020304" pitchFamily="18" charset="0"/>
              </a:rPr>
              <a:t>Es un órgano gris que nada objeta y nada controla, más aún después de la ley Antibloqueo. </a:t>
            </a:r>
          </a:p>
          <a:p>
            <a:pPr marL="342900" indent="-342900" algn="just">
              <a:lnSpc>
                <a:spcPct val="115000"/>
              </a:lnSpc>
              <a:spcAft>
                <a:spcPts val="800"/>
              </a:spcAft>
              <a:buFont typeface="Wingdings" panose="05000000000000000000" pitchFamily="2" charset="2"/>
              <a:buChar char="Ø"/>
            </a:pPr>
            <a:r>
              <a:rPr lang="es-419" sz="10400" kern="100" dirty="0">
                <a:effectLst/>
                <a:latin typeface="Aptos" panose="020B0004020202020204" pitchFamily="34" charset="0"/>
                <a:ea typeface="Aptos" panose="020B0004020202020204" pitchFamily="34" charset="0"/>
                <a:cs typeface="Times New Roman" panose="02020603050405020304" pitchFamily="18" charset="0"/>
              </a:rPr>
              <a:t>Se ha convertido en una pieza institucional estratégica por ser quien administra el absurdo e inconstitucional sistema de inhabilitaciones políticas conforme a la ley que la rige. </a:t>
            </a:r>
          </a:p>
          <a:p>
            <a:pPr marL="342900" indent="-342900" algn="just">
              <a:lnSpc>
                <a:spcPct val="115000"/>
              </a:lnSpc>
              <a:spcAft>
                <a:spcPts val="800"/>
              </a:spcAft>
              <a:buFont typeface="Wingdings" panose="05000000000000000000" pitchFamily="2" charset="2"/>
              <a:buChar char="Ø"/>
            </a:pPr>
            <a:r>
              <a:rPr lang="es-419" sz="10400" kern="100" dirty="0">
                <a:effectLst/>
                <a:latin typeface="Aptos" panose="020B0004020202020204" pitchFamily="34" charset="0"/>
                <a:ea typeface="Aptos" panose="020B0004020202020204" pitchFamily="34" charset="0"/>
                <a:cs typeface="Times New Roman" panose="02020603050405020304" pitchFamily="18" charset="0"/>
              </a:rPr>
              <a:t>Lejos de haber cambios, este escenario pareciera consolidarse para lograr que el régimen determine quién es su oposición. </a:t>
            </a:r>
          </a:p>
          <a:p>
            <a:pPr rtl="0"/>
            <a:endParaRPr lang="es-ES" sz="1600" dirty="0">
              <a:latin typeface="Abadi" panose="020B0604020104020204" pitchFamily="34" charset="0"/>
            </a:endParaRPr>
          </a:p>
        </p:txBody>
      </p:sp>
      <p:sp>
        <p:nvSpPr>
          <p:cNvPr id="11" name="Marcador de número de diapositiva 10">
            <a:extLst>
              <a:ext uri="{FF2B5EF4-FFF2-40B4-BE49-F238E27FC236}">
                <a16:creationId xmlns:a16="http://schemas.microsoft.com/office/drawing/2014/main" id="{7AE81C1E-A7C3-40CD-9C11-0C03A2221292}"/>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4</a:t>
            </a:fld>
            <a:endParaRPr lang="es-ES" dirty="0"/>
          </a:p>
        </p:txBody>
      </p:sp>
      <p:sp>
        <p:nvSpPr>
          <p:cNvPr id="15" name="Título 14">
            <a:extLst>
              <a:ext uri="{FF2B5EF4-FFF2-40B4-BE49-F238E27FC236}">
                <a16:creationId xmlns:a16="http://schemas.microsoft.com/office/drawing/2014/main" id="{2FB2E9FD-43A8-80A6-DEEE-A2A7383FC6C0}"/>
              </a:ext>
            </a:extLst>
          </p:cNvPr>
          <p:cNvSpPr>
            <a:spLocks noGrp="1"/>
          </p:cNvSpPr>
          <p:nvPr>
            <p:ph type="title"/>
          </p:nvPr>
        </p:nvSpPr>
        <p:spPr/>
        <p:txBody>
          <a:bodyPr>
            <a:normAutofit/>
          </a:bodyPr>
          <a:lstStyle/>
          <a:p>
            <a:r>
              <a:rPr lang="es-419" b="1" dirty="0">
                <a:latin typeface="Abadi" panose="020B0604020104020204" pitchFamily="34" charset="0"/>
              </a:rPr>
              <a:t>Contraloría General de la </a:t>
            </a:r>
            <a:r>
              <a:rPr lang="es-419" b="1" dirty="0" err="1">
                <a:latin typeface="Abadi" panose="020B0604020104020204" pitchFamily="34" charset="0"/>
              </a:rPr>
              <a:t>RepÚblICa</a:t>
            </a:r>
            <a:endParaRPr lang="es-419" dirty="0">
              <a:latin typeface="Abadi" panose="020B0604020104020204" pitchFamily="34" charset="0"/>
            </a:endParaRPr>
          </a:p>
        </p:txBody>
      </p:sp>
    </p:spTree>
    <p:extLst>
      <p:ext uri="{BB962C8B-B14F-4D97-AF65-F5344CB8AC3E}">
        <p14:creationId xmlns:p14="http://schemas.microsoft.com/office/powerpoint/2010/main" val="2098640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A1D16151-9486-4A03-AE3A-F1CC562E0564}"/>
              </a:ext>
            </a:extLst>
          </p:cNvPr>
          <p:cNvSpPr>
            <a:spLocks noGrp="1"/>
          </p:cNvSpPr>
          <p:nvPr>
            <p:ph sz="half" idx="2"/>
          </p:nvPr>
        </p:nvSpPr>
        <p:spPr>
          <a:xfrm>
            <a:off x="1885156" y="1172845"/>
            <a:ext cx="8421688" cy="4512310"/>
          </a:xfrm>
        </p:spPr>
        <p:txBody>
          <a:bodyPr rtlCol="0">
            <a:normAutofit fontScale="25000" lnSpcReduction="20000"/>
          </a:bodyPr>
          <a:lstStyle>
            <a:defPPr>
              <a:defRPr lang="es-ES"/>
            </a:defPPr>
          </a:lstStyle>
          <a:p>
            <a:pPr marL="1143000" indent="-1143000" algn="just">
              <a:lnSpc>
                <a:spcPct val="115000"/>
              </a:lnSpc>
              <a:spcAft>
                <a:spcPts val="800"/>
              </a:spcAft>
              <a:buFont typeface="Wingdings" panose="05000000000000000000" pitchFamily="2" charset="2"/>
              <a:buChar char="Ø"/>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La inconstitucional politización de la Fuerza Armada parce consolidada sobre la base del terror y la corrupción. </a:t>
            </a:r>
          </a:p>
          <a:p>
            <a:pPr marL="1143000" indent="-1143000" algn="just">
              <a:lnSpc>
                <a:spcPct val="115000"/>
              </a:lnSpc>
              <a:spcAft>
                <a:spcPts val="800"/>
              </a:spcAft>
              <a:buFont typeface="Wingdings" panose="05000000000000000000" pitchFamily="2" charset="2"/>
              <a:buChar char="Ø"/>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No hay institucionalidad militar, por el contrario, la misma es degradada constantemente. </a:t>
            </a:r>
          </a:p>
          <a:p>
            <a:pPr marL="1143000" indent="-1143000" algn="just">
              <a:lnSpc>
                <a:spcPct val="115000"/>
              </a:lnSpc>
              <a:spcAft>
                <a:spcPts val="800"/>
              </a:spcAft>
              <a:buFont typeface="Wingdings" panose="05000000000000000000" pitchFamily="2" charset="2"/>
              <a:buChar char="Ø"/>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El reciente evento de varias decenas de militares dados de bajo en un espectáculo bochornoso para la institución, así lo evidencia. </a:t>
            </a:r>
          </a:p>
          <a:p>
            <a:pPr marL="1143000" indent="-1143000" algn="just">
              <a:lnSpc>
                <a:spcPct val="115000"/>
              </a:lnSpc>
              <a:spcAft>
                <a:spcPts val="800"/>
              </a:spcAft>
              <a:buFont typeface="Wingdings" panose="05000000000000000000" pitchFamily="2" charset="2"/>
              <a:buChar char="Ø"/>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Nótese que la designación por méritos del Ministro de la Defensa ha sido sustituid por un ejercicio prolongado en el tiempo sobre la base de lealtad política.  </a:t>
            </a:r>
          </a:p>
          <a:p>
            <a:pPr rtl="0"/>
            <a:endParaRPr lang="es-ES" sz="1600" dirty="0">
              <a:latin typeface="Abadi" panose="020B0604020104020204" pitchFamily="34" charset="0"/>
            </a:endParaRPr>
          </a:p>
        </p:txBody>
      </p:sp>
      <p:sp>
        <p:nvSpPr>
          <p:cNvPr id="11" name="Marcador de número de diapositiva 10">
            <a:extLst>
              <a:ext uri="{FF2B5EF4-FFF2-40B4-BE49-F238E27FC236}">
                <a16:creationId xmlns:a16="http://schemas.microsoft.com/office/drawing/2014/main" id="{7AE81C1E-A7C3-40CD-9C11-0C03A2221292}"/>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5</a:t>
            </a:fld>
            <a:endParaRPr lang="es-ES" dirty="0"/>
          </a:p>
        </p:txBody>
      </p:sp>
      <p:sp>
        <p:nvSpPr>
          <p:cNvPr id="15" name="Título 14">
            <a:extLst>
              <a:ext uri="{FF2B5EF4-FFF2-40B4-BE49-F238E27FC236}">
                <a16:creationId xmlns:a16="http://schemas.microsoft.com/office/drawing/2014/main" id="{2FB2E9FD-43A8-80A6-DEEE-A2A7383FC6C0}"/>
              </a:ext>
            </a:extLst>
          </p:cNvPr>
          <p:cNvSpPr>
            <a:spLocks noGrp="1"/>
          </p:cNvSpPr>
          <p:nvPr>
            <p:ph type="title"/>
          </p:nvPr>
        </p:nvSpPr>
        <p:spPr>
          <a:xfrm>
            <a:off x="1885156" y="287337"/>
            <a:ext cx="8421688" cy="1325563"/>
          </a:xfrm>
        </p:spPr>
        <p:txBody>
          <a:bodyPr>
            <a:normAutofit/>
          </a:bodyPr>
          <a:lstStyle/>
          <a:p>
            <a:r>
              <a:rPr lang="es-419" b="1" dirty="0">
                <a:latin typeface="Abadi" panose="020B0604020104020204" pitchFamily="34" charset="0"/>
              </a:rPr>
              <a:t>Fuerza Armada</a:t>
            </a:r>
            <a:br>
              <a:rPr lang="es-419" dirty="0">
                <a:latin typeface="Abadi" panose="020B0604020104020204" pitchFamily="34" charset="0"/>
              </a:rPr>
            </a:br>
            <a:endParaRPr lang="es-419" dirty="0">
              <a:latin typeface="Abadi" panose="020B0604020104020204" pitchFamily="34" charset="0"/>
            </a:endParaRPr>
          </a:p>
        </p:txBody>
      </p:sp>
    </p:spTree>
    <p:extLst>
      <p:ext uri="{BB962C8B-B14F-4D97-AF65-F5344CB8AC3E}">
        <p14:creationId xmlns:p14="http://schemas.microsoft.com/office/powerpoint/2010/main" val="2778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A1D16151-9486-4A03-AE3A-F1CC562E0564}"/>
              </a:ext>
            </a:extLst>
          </p:cNvPr>
          <p:cNvSpPr>
            <a:spLocks noGrp="1"/>
          </p:cNvSpPr>
          <p:nvPr>
            <p:ph sz="half" idx="2"/>
          </p:nvPr>
        </p:nvSpPr>
        <p:spPr>
          <a:xfrm>
            <a:off x="1781175" y="1607503"/>
            <a:ext cx="9749790" cy="3985893"/>
          </a:xfrm>
        </p:spPr>
        <p:txBody>
          <a:bodyPr rtlCol="0">
            <a:normAutofit fontScale="25000" lnSpcReduction="20000"/>
          </a:bodyPr>
          <a:lstStyle>
            <a:defPPr>
              <a:defRPr lang="es-ES"/>
            </a:defPPr>
          </a:lstStyle>
          <a:p>
            <a:pPr marL="285750" indent="-285750" algn="just">
              <a:lnSpc>
                <a:spcPct val="115000"/>
              </a:lnSpc>
              <a:spcAft>
                <a:spcPts val="800"/>
              </a:spcAft>
              <a:buFont typeface="Wingdings" panose="05000000000000000000" pitchFamily="2" charset="2"/>
              <a:buChar char="Ø"/>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En cuanto al sufragio activo es indiscutible que las limitaciones que tienen los militantes de los partidos de decidir quiénes son sus líderes y candidatos, así como el arrebato de símbolos y estructuras partidistas mediante la judicialización de la política, se ha mantenido y en un año electoral esta actitud seguramente se mantendrá e incluso se puede intensificar.</a:t>
            </a:r>
          </a:p>
          <a:p>
            <a:pPr marL="285750" indent="-285750" algn="just">
              <a:lnSpc>
                <a:spcPct val="115000"/>
              </a:lnSpc>
              <a:spcAft>
                <a:spcPts val="800"/>
              </a:spcAft>
              <a:buFont typeface="Wingdings" panose="05000000000000000000" pitchFamily="2" charset="2"/>
              <a:buChar char="Ø"/>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Sobre el sufragio pasivo, de nuevo las inhabilitaciones administrativas son un obstáculo para ser elegido. Esta figura inconstitucional y contraria a los Acuerdos y Tratados internacionales en materia de derechos civiles y políticos.</a:t>
            </a:r>
          </a:p>
          <a:p>
            <a:pPr rtl="0"/>
            <a:endParaRPr lang="es-ES" sz="1600" dirty="0">
              <a:latin typeface="Abadi" panose="020B0604020104020204" pitchFamily="34" charset="0"/>
            </a:endParaRPr>
          </a:p>
        </p:txBody>
      </p:sp>
      <p:sp>
        <p:nvSpPr>
          <p:cNvPr id="9" name="Marcador de fecha 8">
            <a:extLst>
              <a:ext uri="{FF2B5EF4-FFF2-40B4-BE49-F238E27FC236}">
                <a16:creationId xmlns:a16="http://schemas.microsoft.com/office/drawing/2014/main" id="{B86AD343-7149-4E7C-BD28-3080F25980CF}"/>
              </a:ext>
            </a:extLst>
          </p:cNvPr>
          <p:cNvSpPr>
            <a:spLocks noGrp="1"/>
          </p:cNvSpPr>
          <p:nvPr>
            <p:ph type="dt" sz="half" idx="10"/>
          </p:nvPr>
        </p:nvSpPr>
        <p:spPr>
          <a:xfrm>
            <a:off x="838200" y="6356350"/>
            <a:ext cx="2743200" cy="365125"/>
          </a:xfrm>
        </p:spPr>
        <p:txBody>
          <a:bodyPr rtlCol="0"/>
          <a:lstStyle>
            <a:defPPr>
              <a:defRPr lang="es-ES"/>
            </a:defPPr>
          </a:lstStyle>
          <a:p>
            <a:pPr rtl="0"/>
            <a:r>
              <a:rPr lang="es-ES"/>
              <a:t>20XX</a:t>
            </a:r>
          </a:p>
        </p:txBody>
      </p:sp>
      <p:sp>
        <p:nvSpPr>
          <p:cNvPr id="10" name="Marcador de pie de página 9">
            <a:extLst>
              <a:ext uri="{FF2B5EF4-FFF2-40B4-BE49-F238E27FC236}">
                <a16:creationId xmlns:a16="http://schemas.microsoft.com/office/drawing/2014/main" id="{A865CC01-A53B-495A-820C-BEC2680EDC42}"/>
              </a:ext>
            </a:extLst>
          </p:cNvPr>
          <p:cNvSpPr>
            <a:spLocks noGrp="1"/>
          </p:cNvSpPr>
          <p:nvPr>
            <p:ph type="ftr" sz="quarter" idx="11"/>
          </p:nvPr>
        </p:nvSpPr>
        <p:spPr>
          <a:xfrm>
            <a:off x="4038600" y="6356350"/>
            <a:ext cx="4114800" cy="365125"/>
          </a:xfrm>
        </p:spPr>
        <p:txBody>
          <a:bodyPr rtlCol="0"/>
          <a:lstStyle>
            <a:defPPr>
              <a:defRPr lang="es-ES"/>
            </a:defPPr>
          </a:lstStyle>
          <a:p>
            <a:pPr rtl="0"/>
            <a:r>
              <a:rPr lang="es-ES"/>
              <a:t>TÍTULO DE LA PRESENTACIÓN</a:t>
            </a:r>
          </a:p>
        </p:txBody>
      </p:sp>
      <p:sp>
        <p:nvSpPr>
          <p:cNvPr id="11" name="Marcador de número de diapositiva 10">
            <a:extLst>
              <a:ext uri="{FF2B5EF4-FFF2-40B4-BE49-F238E27FC236}">
                <a16:creationId xmlns:a16="http://schemas.microsoft.com/office/drawing/2014/main" id="{7AE81C1E-A7C3-40CD-9C11-0C03A2221292}"/>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6</a:t>
            </a:fld>
            <a:endParaRPr lang="es-ES" dirty="0"/>
          </a:p>
        </p:txBody>
      </p:sp>
      <p:sp>
        <p:nvSpPr>
          <p:cNvPr id="15" name="Título 14">
            <a:extLst>
              <a:ext uri="{FF2B5EF4-FFF2-40B4-BE49-F238E27FC236}">
                <a16:creationId xmlns:a16="http://schemas.microsoft.com/office/drawing/2014/main" id="{2FB2E9FD-43A8-80A6-DEEE-A2A7383FC6C0}"/>
              </a:ext>
            </a:extLst>
          </p:cNvPr>
          <p:cNvSpPr>
            <a:spLocks noGrp="1"/>
          </p:cNvSpPr>
          <p:nvPr>
            <p:ph type="title"/>
          </p:nvPr>
        </p:nvSpPr>
        <p:spPr>
          <a:xfrm>
            <a:off x="2445226" y="-8415"/>
            <a:ext cx="8421688" cy="1325563"/>
          </a:xfrm>
        </p:spPr>
        <p:txBody>
          <a:bodyPr>
            <a:normAutofit/>
          </a:bodyPr>
          <a:lstStyle/>
          <a:p>
            <a:r>
              <a:rPr lang="es-419" b="1" dirty="0">
                <a:latin typeface="Abadi" panose="020B0604020104020204" pitchFamily="34" charset="0"/>
              </a:rPr>
              <a:t>SUFRAGIO Y PARTICIPACIÓN POLÍTICA</a:t>
            </a:r>
            <a:endParaRPr lang="es-419" dirty="0">
              <a:latin typeface="Abadi" panose="020B0604020104020204" pitchFamily="34" charset="0"/>
            </a:endParaRPr>
          </a:p>
        </p:txBody>
      </p:sp>
    </p:spTree>
    <p:extLst>
      <p:ext uri="{BB962C8B-B14F-4D97-AF65-F5344CB8AC3E}">
        <p14:creationId xmlns:p14="http://schemas.microsoft.com/office/powerpoint/2010/main" val="4148124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A1D16151-9486-4A03-AE3A-F1CC562E0564}"/>
              </a:ext>
            </a:extLst>
          </p:cNvPr>
          <p:cNvSpPr>
            <a:spLocks noGrp="1"/>
          </p:cNvSpPr>
          <p:nvPr>
            <p:ph sz="half" idx="2"/>
          </p:nvPr>
        </p:nvSpPr>
        <p:spPr>
          <a:xfrm>
            <a:off x="2000250" y="2121853"/>
            <a:ext cx="9749790" cy="3985893"/>
          </a:xfrm>
        </p:spPr>
        <p:txBody>
          <a:bodyPr rtlCol="0">
            <a:normAutofit fontScale="25000" lnSpcReduction="20000"/>
          </a:bodyPr>
          <a:lstStyle>
            <a:defPPr>
              <a:defRPr lang="es-ES"/>
            </a:defPPr>
          </a:lstStyle>
          <a:p>
            <a:pPr marL="285750" indent="-285750" algn="just">
              <a:lnSpc>
                <a:spcPct val="115000"/>
              </a:lnSpc>
              <a:spcAft>
                <a:spcPts val="800"/>
              </a:spcAft>
              <a:buFont typeface="Wingdings" panose="05000000000000000000" pitchFamily="2" charset="2"/>
              <a:buChar char="Ø"/>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Las negociaciones políticas con actores internacionales, en especial los Acuerdos de Barbados, están en un punto crítico. Hasta ahora se producido decisiones judiciales y discursos políticos que parecieran van a contrapelo de lo convenido.</a:t>
            </a:r>
          </a:p>
          <a:p>
            <a:pPr marL="285750" indent="-285750" algn="just">
              <a:lnSpc>
                <a:spcPct val="115000"/>
              </a:lnSpc>
              <a:spcAft>
                <a:spcPts val="800"/>
              </a:spcAft>
              <a:buFont typeface="Wingdings" panose="05000000000000000000" pitchFamily="2" charset="2"/>
              <a:buChar char="Ø"/>
            </a:pPr>
            <a:r>
              <a:rPr lang="es-419" sz="9600" kern="100" dirty="0">
                <a:effectLst/>
                <a:latin typeface="Abadi" panose="020B0604020104020204" pitchFamily="34" charset="0"/>
                <a:ea typeface="Aptos" panose="020B0004020202020204" pitchFamily="34" charset="0"/>
                <a:cs typeface="Times New Roman" panose="02020603050405020304" pitchFamily="18" charset="0"/>
              </a:rPr>
              <a:t>Se ha generado una oposición ad-hoc con desconocimiento del resultado de la elección primaria. Esto pretende fomentar la división y quitar efectividad a la ruta electoral.</a:t>
            </a:r>
          </a:p>
          <a:p>
            <a:pPr rtl="0"/>
            <a:endParaRPr lang="es-ES" sz="1600" dirty="0">
              <a:latin typeface="Abadi" panose="020B0604020104020204" pitchFamily="34" charset="0"/>
            </a:endParaRPr>
          </a:p>
        </p:txBody>
      </p:sp>
      <p:sp>
        <p:nvSpPr>
          <p:cNvPr id="11" name="Marcador de número de diapositiva 10">
            <a:extLst>
              <a:ext uri="{FF2B5EF4-FFF2-40B4-BE49-F238E27FC236}">
                <a16:creationId xmlns:a16="http://schemas.microsoft.com/office/drawing/2014/main" id="{7AE81C1E-A7C3-40CD-9C11-0C03A2221292}"/>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7</a:t>
            </a:fld>
            <a:endParaRPr lang="es-ES" dirty="0"/>
          </a:p>
        </p:txBody>
      </p:sp>
      <p:sp>
        <p:nvSpPr>
          <p:cNvPr id="15" name="Título 14">
            <a:extLst>
              <a:ext uri="{FF2B5EF4-FFF2-40B4-BE49-F238E27FC236}">
                <a16:creationId xmlns:a16="http://schemas.microsoft.com/office/drawing/2014/main" id="{2FB2E9FD-43A8-80A6-DEEE-A2A7383FC6C0}"/>
              </a:ext>
            </a:extLst>
          </p:cNvPr>
          <p:cNvSpPr>
            <a:spLocks noGrp="1"/>
          </p:cNvSpPr>
          <p:nvPr>
            <p:ph type="title"/>
          </p:nvPr>
        </p:nvSpPr>
        <p:spPr>
          <a:xfrm>
            <a:off x="2445226" y="-8415"/>
            <a:ext cx="8421688" cy="1325563"/>
          </a:xfrm>
        </p:spPr>
        <p:txBody>
          <a:bodyPr>
            <a:normAutofit/>
          </a:bodyPr>
          <a:lstStyle/>
          <a:p>
            <a:r>
              <a:rPr lang="es-419" b="1" dirty="0">
                <a:latin typeface="Abadi" panose="020B0604020104020204" pitchFamily="34" charset="0"/>
              </a:rPr>
              <a:t>SUFRAGIO Y PARTICIPACIÓN POLÍTICA</a:t>
            </a:r>
            <a:endParaRPr lang="es-419" dirty="0">
              <a:latin typeface="Abadi" panose="020B0604020104020204" pitchFamily="34" charset="0"/>
            </a:endParaRPr>
          </a:p>
        </p:txBody>
      </p:sp>
    </p:spTree>
    <p:extLst>
      <p:ext uri="{BB962C8B-B14F-4D97-AF65-F5344CB8AC3E}">
        <p14:creationId xmlns:p14="http://schemas.microsoft.com/office/powerpoint/2010/main" val="296269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18FC28-E0BD-4387-B8BE-9965D1A57FF1}"/>
              </a:ext>
            </a:extLst>
          </p:cNvPr>
          <p:cNvSpPr>
            <a:spLocks noGrp="1"/>
          </p:cNvSpPr>
          <p:nvPr>
            <p:ph type="title"/>
          </p:nvPr>
        </p:nvSpPr>
        <p:spPr>
          <a:xfrm>
            <a:off x="4823460" y="456565"/>
            <a:ext cx="6530340" cy="602456"/>
          </a:xfrm>
        </p:spPr>
        <p:txBody>
          <a:bodyPr rtlCol="0"/>
          <a:lstStyle>
            <a:defPPr>
              <a:defRPr lang="es-ES"/>
            </a:defPPr>
          </a:lstStyle>
          <a:p>
            <a:pPr rtl="0"/>
            <a:r>
              <a:rPr lang="es-ES" b="1" dirty="0"/>
              <a:t>Registros públicos y Notarías</a:t>
            </a:r>
          </a:p>
        </p:txBody>
      </p:sp>
      <p:sp>
        <p:nvSpPr>
          <p:cNvPr id="3" name="Marcador de texto 2">
            <a:extLst>
              <a:ext uri="{FF2B5EF4-FFF2-40B4-BE49-F238E27FC236}">
                <a16:creationId xmlns:a16="http://schemas.microsoft.com/office/drawing/2014/main" id="{FED19BCA-B61F-4EA6-A1FB-CCA3BD8506FB}"/>
              </a:ext>
            </a:extLst>
          </p:cNvPr>
          <p:cNvSpPr>
            <a:spLocks noGrp="1"/>
          </p:cNvSpPr>
          <p:nvPr>
            <p:ph type="body" idx="1"/>
          </p:nvPr>
        </p:nvSpPr>
        <p:spPr>
          <a:xfrm>
            <a:off x="4994910" y="1311298"/>
            <a:ext cx="6869429" cy="4792774"/>
          </a:xfrm>
        </p:spPr>
        <p:txBody>
          <a:bodyPr rtlCol="0">
            <a:noAutofit/>
          </a:bodyPr>
          <a:lstStyle>
            <a:defPPr>
              <a:defRPr lang="es-ES"/>
            </a:defPPr>
          </a:lstStyle>
          <a:p>
            <a:pPr marL="342900" indent="-342900" algn="just">
              <a:lnSpc>
                <a:spcPct val="115000"/>
              </a:lnSpc>
              <a:spcAft>
                <a:spcPts val="800"/>
              </a:spcAft>
              <a:buFont typeface="Wingdings" panose="05000000000000000000" pitchFamily="2" charset="2"/>
              <a:buChar char="Ø"/>
            </a:pPr>
            <a:r>
              <a:rPr lang="es-419" sz="2400" kern="100" dirty="0">
                <a:effectLst/>
                <a:latin typeface="Aptos" panose="020B0004020202020204" pitchFamily="34" charset="0"/>
                <a:ea typeface="Aptos" panose="020B0004020202020204" pitchFamily="34" charset="0"/>
                <a:cs typeface="Times New Roman" panose="02020603050405020304" pitchFamily="18" charset="0"/>
              </a:rPr>
              <a:t>El servicio de fehaciencia pública se encuentra a merced de la corrupción y la inseguridad jurídica campea. </a:t>
            </a:r>
          </a:p>
          <a:p>
            <a:pPr marL="342900" indent="-342900" algn="just">
              <a:lnSpc>
                <a:spcPct val="115000"/>
              </a:lnSpc>
              <a:spcAft>
                <a:spcPts val="800"/>
              </a:spcAft>
              <a:buFont typeface="Wingdings" panose="05000000000000000000" pitchFamily="2" charset="2"/>
              <a:buChar char="Ø"/>
            </a:pPr>
            <a:r>
              <a:rPr lang="es-419" sz="2400" kern="100" dirty="0">
                <a:effectLst/>
                <a:latin typeface="Aptos" panose="020B0004020202020204" pitchFamily="34" charset="0"/>
                <a:ea typeface="Aptos" panose="020B0004020202020204" pitchFamily="34" charset="0"/>
                <a:cs typeface="Times New Roman" panose="02020603050405020304" pitchFamily="18" charset="0"/>
              </a:rPr>
              <a:t>Los funcionarios inventan requisitos que no existen en la ley no proceden conforme a derecho. De este servicio dependen el tráfico y materialización de los derechos de propiedad y la actividad de las sociedades civiles y mercantiles. </a:t>
            </a:r>
          </a:p>
          <a:p>
            <a:pPr marL="342900" indent="-342900" algn="just">
              <a:lnSpc>
                <a:spcPct val="115000"/>
              </a:lnSpc>
              <a:spcAft>
                <a:spcPts val="800"/>
              </a:spcAft>
              <a:buFont typeface="Wingdings" panose="05000000000000000000" pitchFamily="2" charset="2"/>
              <a:buChar char="Ø"/>
            </a:pPr>
            <a:r>
              <a:rPr lang="es-419" sz="2400" kern="100" dirty="0">
                <a:effectLst/>
                <a:latin typeface="Aptos" panose="020B0004020202020204" pitchFamily="34" charset="0"/>
                <a:ea typeface="Aptos" panose="020B0004020202020204" pitchFamily="34" charset="0"/>
                <a:cs typeface="Times New Roman" panose="02020603050405020304" pitchFamily="18" charset="0"/>
              </a:rPr>
              <a:t>No hay motivos para pensar que en el corto plazo esta situación va a cambiar.</a:t>
            </a:r>
          </a:p>
        </p:txBody>
      </p:sp>
      <p:sp>
        <p:nvSpPr>
          <p:cNvPr id="6" name="Marcador de número de diapositiva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8</a:t>
            </a:fld>
            <a:endParaRPr lang="es-ES" dirty="0"/>
          </a:p>
        </p:txBody>
      </p:sp>
    </p:spTree>
    <p:extLst>
      <p:ext uri="{BB962C8B-B14F-4D97-AF65-F5344CB8AC3E}">
        <p14:creationId xmlns:p14="http://schemas.microsoft.com/office/powerpoint/2010/main" val="1597689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18FC28-E0BD-4387-B8BE-9965D1A57FF1}"/>
              </a:ext>
            </a:extLst>
          </p:cNvPr>
          <p:cNvSpPr>
            <a:spLocks noGrp="1"/>
          </p:cNvSpPr>
          <p:nvPr>
            <p:ph type="title"/>
          </p:nvPr>
        </p:nvSpPr>
        <p:spPr>
          <a:xfrm>
            <a:off x="5015865" y="296544"/>
            <a:ext cx="6530340" cy="602456"/>
          </a:xfrm>
        </p:spPr>
        <p:txBody>
          <a:bodyPr rtlCol="0"/>
          <a:lstStyle>
            <a:defPPr>
              <a:defRPr lang="es-ES"/>
            </a:defPPr>
          </a:lstStyle>
          <a:p>
            <a:pPr rtl="0"/>
            <a:r>
              <a:rPr lang="es-ES" b="1" dirty="0"/>
              <a:t>CONTROL DE CONVENCIONALIDAD</a:t>
            </a:r>
          </a:p>
        </p:txBody>
      </p:sp>
      <p:sp>
        <p:nvSpPr>
          <p:cNvPr id="3" name="Marcador de texto 2">
            <a:extLst>
              <a:ext uri="{FF2B5EF4-FFF2-40B4-BE49-F238E27FC236}">
                <a16:creationId xmlns:a16="http://schemas.microsoft.com/office/drawing/2014/main" id="{FED19BCA-B61F-4EA6-A1FB-CCA3BD8506FB}"/>
              </a:ext>
            </a:extLst>
          </p:cNvPr>
          <p:cNvSpPr>
            <a:spLocks noGrp="1"/>
          </p:cNvSpPr>
          <p:nvPr>
            <p:ph type="body" idx="1"/>
          </p:nvPr>
        </p:nvSpPr>
        <p:spPr>
          <a:xfrm>
            <a:off x="5015865" y="1231288"/>
            <a:ext cx="6869429" cy="4792774"/>
          </a:xfrm>
        </p:spPr>
        <p:txBody>
          <a:bodyPr rtlCol="0">
            <a:noAutofit/>
          </a:bodyPr>
          <a:lstStyle>
            <a:defPPr>
              <a:defRPr lang="es-ES"/>
            </a:defPPr>
          </a:lstStyle>
          <a:p>
            <a:pPr marL="342900" indent="-342900" algn="just">
              <a:lnSpc>
                <a:spcPct val="115000"/>
              </a:lnSpc>
              <a:spcAft>
                <a:spcPts val="800"/>
              </a:spcAft>
              <a:buFont typeface="Wingdings" panose="05000000000000000000" pitchFamily="2" charset="2"/>
              <a:buChar char="Ø"/>
            </a:pPr>
            <a:r>
              <a:rPr lang="es-419" sz="2400" kern="100" dirty="0">
                <a:effectLst/>
                <a:latin typeface="Aptos" panose="020B0004020202020204" pitchFamily="34" charset="0"/>
                <a:ea typeface="Aptos" panose="020B0004020202020204" pitchFamily="34" charset="0"/>
                <a:cs typeface="Times New Roman" panose="02020603050405020304" pitchFamily="18" charset="0"/>
              </a:rPr>
              <a:t>No hay ningún respeto no solo de la Constitución sino de todos los instrumentos que integran el llamado Bloque de la Constitucionalidad, en especial los Acuerdos y Tratados Internacionales que tienen esa jerarquía y son de aplicación preferente por parte de todos los funcionarios.</a:t>
            </a:r>
          </a:p>
          <a:p>
            <a:pPr marL="342900" indent="-342900" algn="just">
              <a:lnSpc>
                <a:spcPct val="115000"/>
              </a:lnSpc>
              <a:spcAft>
                <a:spcPts val="800"/>
              </a:spcAft>
              <a:buFont typeface="Wingdings" panose="05000000000000000000" pitchFamily="2" charset="2"/>
              <a:buChar char="Ø"/>
            </a:pPr>
            <a:r>
              <a:rPr lang="es-419" sz="2400" kern="100" dirty="0">
                <a:effectLst/>
                <a:latin typeface="Aptos" panose="020B0004020202020204" pitchFamily="34" charset="0"/>
                <a:ea typeface="Aptos" panose="020B0004020202020204" pitchFamily="34" charset="0"/>
                <a:cs typeface="Times New Roman" panose="02020603050405020304" pitchFamily="18" charset="0"/>
              </a:rPr>
              <a:t> El Poder Judicial no considera ni se nutre de los precedentes que conforman el diálogo de la convencionalidad. </a:t>
            </a:r>
          </a:p>
          <a:p>
            <a:pPr marL="342900" indent="-342900" algn="just">
              <a:lnSpc>
                <a:spcPct val="115000"/>
              </a:lnSpc>
              <a:spcAft>
                <a:spcPts val="800"/>
              </a:spcAft>
              <a:buFont typeface="Wingdings" panose="05000000000000000000" pitchFamily="2" charset="2"/>
              <a:buChar char="Ø"/>
            </a:pPr>
            <a:r>
              <a:rPr lang="es-419" sz="2400" kern="100" dirty="0">
                <a:effectLst/>
                <a:latin typeface="Aptos" panose="020B0004020202020204" pitchFamily="34" charset="0"/>
                <a:ea typeface="Aptos" panose="020B0004020202020204" pitchFamily="34" charset="0"/>
                <a:cs typeface="Times New Roman" panose="02020603050405020304" pitchFamily="18" charset="0"/>
              </a:rPr>
              <a:t>No hay indicios de que esta situación va a variar en el corto plazo. </a:t>
            </a:r>
          </a:p>
          <a:p>
            <a:pPr marL="342900" indent="-342900" algn="just">
              <a:lnSpc>
                <a:spcPct val="115000"/>
              </a:lnSpc>
              <a:spcAft>
                <a:spcPts val="800"/>
              </a:spcAft>
              <a:buFont typeface="Wingdings" panose="05000000000000000000" pitchFamily="2" charset="2"/>
              <a:buChar char="Ø"/>
            </a:pPr>
            <a:endParaRPr lang="es-419"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Marcador de número de diapositiva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rtlCol="0"/>
          <a:lstStyle>
            <a:defPPr>
              <a:defRPr lang="es-ES"/>
            </a:defPPr>
          </a:lstStyle>
          <a:p>
            <a:pPr rtl="0"/>
            <a:fld id="{A49DFD55-3C28-40EF-9E31-A92D2E4017FF}" type="slidenum">
              <a:rPr lang="es-ES" smtClean="0"/>
              <a:pPr rtl="0"/>
              <a:t>9</a:t>
            </a:fld>
            <a:endParaRPr lang="es-ES" dirty="0"/>
          </a:p>
        </p:txBody>
      </p:sp>
    </p:spTree>
    <p:extLst>
      <p:ext uri="{BB962C8B-B14F-4D97-AF65-F5344CB8AC3E}">
        <p14:creationId xmlns:p14="http://schemas.microsoft.com/office/powerpoint/2010/main" val="2050407434"/>
      </p:ext>
    </p:extLst>
  </p:cSld>
  <p:clrMapOvr>
    <a:masterClrMapping/>
  </p:clrMapOvr>
</p:sld>
</file>

<file path=ppt/theme/theme1.xml><?xml version="1.0" encoding="utf-8"?>
<a:theme xmlns:a="http://schemas.openxmlformats.org/drawingml/2006/main" name="Tema de Offic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3399608_TF67328976_Win32" id="{D5EDCF28-C96A-41D3-972E-C25DEE2A1381}" vid="{9645DA6E-4F5C-4F75-8DC4-570176E78F7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C43685-694E-4579-B109-3C418D49DA6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3.xml><?xml version="1.0" encoding="utf-8"?>
<ds:datastoreItem xmlns:ds="http://schemas.openxmlformats.org/officeDocument/2006/customXml" ds:itemID="{CC96B61E-1B64-430F-934F-7D1B90028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{C9B35B1E-1038-4E07-BD85-6FB1F9A939FA}tf67328976_win32</Template>
  <TotalTime>42</TotalTime>
  <Words>867</Words>
  <Application>Microsoft Office PowerPoint</Application>
  <PresentationFormat>Panorámica</PresentationFormat>
  <Paragraphs>70</Paragraphs>
  <Slides>10</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Abadi</vt:lpstr>
      <vt:lpstr>Aptos</vt:lpstr>
      <vt:lpstr>Arial</vt:lpstr>
      <vt:lpstr>Calibri</vt:lpstr>
      <vt:lpstr>Tenorite</vt:lpstr>
      <vt:lpstr>Wingdings</vt:lpstr>
      <vt:lpstr>Tema de Office</vt:lpstr>
      <vt:lpstr>Situación de LA Institucionalidad en 2024</vt:lpstr>
      <vt:lpstr>Poder Legislativo.  </vt:lpstr>
      <vt:lpstr>TRIBUNAL SUPREMO DE JUSTICIA</vt:lpstr>
      <vt:lpstr>Contraloría General de la RepÚblICa</vt:lpstr>
      <vt:lpstr>Fuerza Armada </vt:lpstr>
      <vt:lpstr>SUFRAGIO Y PARTICIPACIÓN POLÍTICA</vt:lpstr>
      <vt:lpstr>SUFRAGIO Y PARTICIPACIÓN POLÍTICA</vt:lpstr>
      <vt:lpstr>Registros públicos y Notarías</vt:lpstr>
      <vt:lpstr>CONTROL DE CONVENCIONALIDAD</vt:lpstr>
      <vt:lpstr>ONG´s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Situación de LA Institucionalidad en 2024</dc:title>
  <dc:creator>Juan Raffalli</dc:creator>
  <cp:lastModifiedBy>Juan Raffalli</cp:lastModifiedBy>
  <cp:revision>1</cp:revision>
  <dcterms:created xsi:type="dcterms:W3CDTF">2024-02-06T23:37:35Z</dcterms:created>
  <dcterms:modified xsi:type="dcterms:W3CDTF">2024-02-07T00:19:54Z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